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diagrams/drawing4.xml" ContentType="application/vnd.ms-office.drawingml.diagramDrawing+xml"/>
  <Override PartName="/ppt/diagrams/drawing5.xml" ContentType="application/vnd.ms-office.drawingml.diagramDrawing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Default Extension="png" ContentType="image/png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handoutMasterIdLst>
    <p:handoutMasterId r:id="rId12"/>
  </p:handout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0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D9D9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735" autoAdjust="0"/>
    <p:restoredTop sz="94660"/>
  </p:normalViewPr>
  <p:slideViewPr>
    <p:cSldViewPr>
      <p:cViewPr>
        <p:scale>
          <a:sx n="90" d="100"/>
          <a:sy n="90" d="100"/>
        </p:scale>
        <p:origin x="-2244" y="-5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6DED9CA-0C0F-45AD-BFE8-25F2FCF0C7B4}" type="doc">
      <dgm:prSet loTypeId="urn:microsoft.com/office/officeart/2005/8/layout/list1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2FAEB83-4972-44D1-8A71-5664711E577F}">
      <dgm:prSet phldrT="[Текст]" custT="1"/>
      <dgm:spPr/>
      <dgm:t>
        <a:bodyPr/>
        <a:lstStyle/>
        <a:p>
          <a:r>
            <a:rPr lang="ru-RU" sz="1600" dirty="0" smtClean="0"/>
            <a:t>1) ИЯ  будут включены в перечень обязательных предметов ЕГЭ в соответствии с требованиями ФГОС среднего общего образования </a:t>
          </a:r>
          <a:r>
            <a:rPr lang="ru-RU" sz="1600" b="1" dirty="0" smtClean="0"/>
            <a:t>в 2022 году</a:t>
          </a:r>
          <a:r>
            <a:rPr lang="ru-RU" sz="1600" dirty="0" smtClean="0"/>
            <a:t>, к моменту полного перехода обучающихся на новый ФГОС</a:t>
          </a:r>
          <a:endParaRPr lang="ru-RU" sz="1600" dirty="0"/>
        </a:p>
      </dgm:t>
    </dgm:pt>
    <dgm:pt modelId="{4937A37A-B43A-47CF-9EA5-9E5786AE9BEA}" type="parTrans" cxnId="{5A568696-0F49-4C66-BA6E-9F5F53219157}">
      <dgm:prSet/>
      <dgm:spPr/>
      <dgm:t>
        <a:bodyPr/>
        <a:lstStyle/>
        <a:p>
          <a:endParaRPr lang="ru-RU" sz="1600"/>
        </a:p>
      </dgm:t>
    </dgm:pt>
    <dgm:pt modelId="{687AD536-5073-47E0-A209-320684013282}" type="sibTrans" cxnId="{5A568696-0F49-4C66-BA6E-9F5F53219157}">
      <dgm:prSet/>
      <dgm:spPr/>
      <dgm:t>
        <a:bodyPr/>
        <a:lstStyle/>
        <a:p>
          <a:endParaRPr lang="ru-RU" sz="1600"/>
        </a:p>
      </dgm:t>
    </dgm:pt>
    <dgm:pt modelId="{7F7E5FD0-F76B-4F6B-88CA-917F9673201B}">
      <dgm:prSet custT="1"/>
      <dgm:spPr/>
      <dgm:t>
        <a:bodyPr/>
        <a:lstStyle/>
        <a:p>
          <a:r>
            <a:rPr lang="ru-RU" sz="1600" smtClean="0"/>
            <a:t>2) Предварительная работа по введению ЕГЭ</a:t>
          </a:r>
          <a:endParaRPr lang="ru-RU" sz="1600" dirty="0" smtClean="0"/>
        </a:p>
      </dgm:t>
    </dgm:pt>
    <dgm:pt modelId="{627B9420-39BA-4AA6-BE15-85EF67E86EB3}" type="parTrans" cxnId="{9F69A9EE-BFC8-418A-A07F-C0EC6853AA35}">
      <dgm:prSet/>
      <dgm:spPr/>
      <dgm:t>
        <a:bodyPr/>
        <a:lstStyle/>
        <a:p>
          <a:endParaRPr lang="ru-RU" sz="1600"/>
        </a:p>
      </dgm:t>
    </dgm:pt>
    <dgm:pt modelId="{B435C21C-A24C-4D77-A857-2B4CF237D0FC}" type="sibTrans" cxnId="{9F69A9EE-BFC8-418A-A07F-C0EC6853AA35}">
      <dgm:prSet/>
      <dgm:spPr/>
      <dgm:t>
        <a:bodyPr/>
        <a:lstStyle/>
        <a:p>
          <a:endParaRPr lang="ru-RU" sz="1600"/>
        </a:p>
      </dgm:t>
    </dgm:pt>
    <dgm:pt modelId="{0D7CFC89-72F8-4F49-AAC1-9CEDEDEF3CEE}">
      <dgm:prSet custT="1"/>
      <dgm:spPr/>
      <dgm:t>
        <a:bodyPr/>
        <a:lstStyle/>
        <a:p>
          <a:pPr marL="0" indent="0"/>
          <a:r>
            <a:rPr lang="ru-RU" sz="1600" dirty="0" smtClean="0"/>
            <a:t> дорожная карта по разработке и апробации модели обязательного ЕГЭ по ИЯ:</a:t>
          </a:r>
        </a:p>
      </dgm:t>
    </dgm:pt>
    <dgm:pt modelId="{72B544D5-4726-433F-AD18-F2C935587645}" type="parTrans" cxnId="{F1499E99-3836-4595-BE80-BF78F0324D53}">
      <dgm:prSet/>
      <dgm:spPr/>
      <dgm:t>
        <a:bodyPr/>
        <a:lstStyle/>
        <a:p>
          <a:endParaRPr lang="ru-RU" sz="1600"/>
        </a:p>
      </dgm:t>
    </dgm:pt>
    <dgm:pt modelId="{8DCA75C5-8393-4F4E-A534-AE59F799EDDF}" type="sibTrans" cxnId="{F1499E99-3836-4595-BE80-BF78F0324D53}">
      <dgm:prSet/>
      <dgm:spPr/>
      <dgm:t>
        <a:bodyPr/>
        <a:lstStyle/>
        <a:p>
          <a:endParaRPr lang="ru-RU" sz="1600"/>
        </a:p>
      </dgm:t>
    </dgm:pt>
    <dgm:pt modelId="{7DDAFF7C-5A51-494F-A864-B79DB7CA1CC4}">
      <dgm:prSet custT="1"/>
      <dgm:spPr/>
      <dgm:t>
        <a:bodyPr/>
        <a:lstStyle/>
        <a:p>
          <a:pPr marL="342900" indent="0"/>
          <a:r>
            <a:rPr lang="ru-RU" sz="1600" dirty="0" smtClean="0">
              <a:solidFill>
                <a:schemeClr val="tx1"/>
              </a:solidFill>
            </a:rPr>
            <a:t>-</a:t>
          </a:r>
          <a:r>
            <a:rPr lang="ru-RU" sz="1600" dirty="0" smtClean="0"/>
            <a:t> - ВПР для 11 класса (2018 – по желанию, 2019 - обязательный)</a:t>
          </a:r>
        </a:p>
      </dgm:t>
    </dgm:pt>
    <dgm:pt modelId="{36B366C4-05E3-49E6-9054-F6C7670D8FF0}" type="parTrans" cxnId="{2F34C6B5-E27C-48BC-8186-642D806B1ECF}">
      <dgm:prSet/>
      <dgm:spPr/>
      <dgm:t>
        <a:bodyPr/>
        <a:lstStyle/>
        <a:p>
          <a:endParaRPr lang="ru-RU" sz="1600"/>
        </a:p>
      </dgm:t>
    </dgm:pt>
    <dgm:pt modelId="{31FACAC4-B108-4E43-8023-2D5AE31C1480}" type="sibTrans" cxnId="{2F34C6B5-E27C-48BC-8186-642D806B1ECF}">
      <dgm:prSet/>
      <dgm:spPr/>
      <dgm:t>
        <a:bodyPr/>
        <a:lstStyle/>
        <a:p>
          <a:endParaRPr lang="ru-RU" sz="1600"/>
        </a:p>
      </dgm:t>
    </dgm:pt>
    <dgm:pt modelId="{68E0DC91-D7CF-46C6-9442-11988B43495A}">
      <dgm:prSet custT="1"/>
      <dgm:spPr/>
      <dgm:t>
        <a:bodyPr/>
        <a:lstStyle/>
        <a:p>
          <a:pPr marL="342900" indent="0"/>
          <a:r>
            <a:rPr lang="ru-RU" sz="1600" dirty="0" smtClean="0">
              <a:solidFill>
                <a:schemeClr val="tx1"/>
              </a:solidFill>
            </a:rPr>
            <a:t>- </a:t>
          </a:r>
          <a:r>
            <a:rPr lang="ru-RU" sz="1600" dirty="0" smtClean="0">
              <a:solidFill>
                <a:schemeClr val="bg1"/>
              </a:solidFill>
            </a:rPr>
            <a:t>- </a:t>
          </a:r>
          <a:r>
            <a:rPr lang="ru-RU" sz="1600" dirty="0" smtClean="0"/>
            <a:t>ВПР для 7 класса (2019)</a:t>
          </a:r>
        </a:p>
      </dgm:t>
    </dgm:pt>
    <dgm:pt modelId="{837F6D98-AD54-47B1-952B-8B3520B1693F}" type="parTrans" cxnId="{434601A3-9673-4EA0-BED7-950AA89CCA07}">
      <dgm:prSet/>
      <dgm:spPr/>
      <dgm:t>
        <a:bodyPr/>
        <a:lstStyle/>
        <a:p>
          <a:endParaRPr lang="ru-RU" sz="1600"/>
        </a:p>
      </dgm:t>
    </dgm:pt>
    <dgm:pt modelId="{E47C409B-F8DA-4108-A635-130DFCFFDF5B}" type="sibTrans" cxnId="{434601A3-9673-4EA0-BED7-950AA89CCA07}">
      <dgm:prSet/>
      <dgm:spPr/>
      <dgm:t>
        <a:bodyPr/>
        <a:lstStyle/>
        <a:p>
          <a:endParaRPr lang="ru-RU" sz="1600"/>
        </a:p>
      </dgm:t>
    </dgm:pt>
    <dgm:pt modelId="{2504B805-BE66-4B60-8461-616055A29E96}">
      <dgm:prSet custT="1"/>
      <dgm:spPr/>
      <dgm:t>
        <a:bodyPr/>
        <a:lstStyle/>
        <a:p>
          <a:pPr marL="342900" indent="0"/>
          <a:r>
            <a:rPr lang="ru-RU" sz="1600" dirty="0" smtClean="0">
              <a:solidFill>
                <a:schemeClr val="tx1"/>
              </a:solidFill>
            </a:rPr>
            <a:t>- </a:t>
          </a:r>
          <a:r>
            <a:rPr lang="ru-RU" sz="1600" dirty="0" smtClean="0">
              <a:solidFill>
                <a:schemeClr val="bg1"/>
              </a:solidFill>
            </a:rPr>
            <a:t>- </a:t>
          </a:r>
          <a:r>
            <a:rPr lang="ru-RU" sz="1600" dirty="0" smtClean="0"/>
            <a:t>мониторинг технических условий проведения ЕГЭ</a:t>
          </a:r>
        </a:p>
      </dgm:t>
    </dgm:pt>
    <dgm:pt modelId="{BB35D291-9480-413C-ADDC-801081185CB5}" type="parTrans" cxnId="{BCF82711-1B9B-4F8E-A899-2523CA4940D1}">
      <dgm:prSet/>
      <dgm:spPr/>
      <dgm:t>
        <a:bodyPr/>
        <a:lstStyle/>
        <a:p>
          <a:endParaRPr lang="ru-RU" sz="1600"/>
        </a:p>
      </dgm:t>
    </dgm:pt>
    <dgm:pt modelId="{1F86E902-5C4F-4D0D-9192-A8A8DF42CCBF}" type="sibTrans" cxnId="{BCF82711-1B9B-4F8E-A899-2523CA4940D1}">
      <dgm:prSet/>
      <dgm:spPr/>
      <dgm:t>
        <a:bodyPr/>
        <a:lstStyle/>
        <a:p>
          <a:endParaRPr lang="ru-RU" sz="1600"/>
        </a:p>
      </dgm:t>
    </dgm:pt>
    <dgm:pt modelId="{9FDC4CE1-78CF-4A3D-BCBF-F23EFF61683F}">
      <dgm:prSet custT="1"/>
      <dgm:spPr/>
      <dgm:t>
        <a:bodyPr/>
        <a:lstStyle/>
        <a:p>
          <a:pPr marL="342900" indent="0"/>
          <a:r>
            <a:rPr lang="ru-RU" sz="1600" dirty="0" smtClean="0">
              <a:solidFill>
                <a:schemeClr val="tx1"/>
              </a:solidFill>
            </a:rPr>
            <a:t>- </a:t>
          </a:r>
          <a:r>
            <a:rPr lang="ru-RU" sz="1600" dirty="0" smtClean="0">
              <a:solidFill>
                <a:schemeClr val="bg1"/>
              </a:solidFill>
            </a:rPr>
            <a:t>- </a:t>
          </a:r>
          <a:r>
            <a:rPr lang="ru-RU" sz="1600" dirty="0" smtClean="0"/>
            <a:t>методическое сопровождение</a:t>
          </a:r>
        </a:p>
      </dgm:t>
    </dgm:pt>
    <dgm:pt modelId="{60C913E1-8E01-4273-AC6B-2DA334F253AC}" type="parTrans" cxnId="{2930D609-31FB-45F3-A3C8-E4B084549399}">
      <dgm:prSet/>
      <dgm:spPr/>
      <dgm:t>
        <a:bodyPr/>
        <a:lstStyle/>
        <a:p>
          <a:endParaRPr lang="ru-RU" sz="1600"/>
        </a:p>
      </dgm:t>
    </dgm:pt>
    <dgm:pt modelId="{CC63028D-58D9-4D08-AC3B-24421F51EF0D}" type="sibTrans" cxnId="{2930D609-31FB-45F3-A3C8-E4B084549399}">
      <dgm:prSet/>
      <dgm:spPr/>
      <dgm:t>
        <a:bodyPr/>
        <a:lstStyle/>
        <a:p>
          <a:endParaRPr lang="ru-RU" sz="1600"/>
        </a:p>
      </dgm:t>
    </dgm:pt>
    <dgm:pt modelId="{C43BA77E-317D-4127-8106-D1776E3FB78F}">
      <dgm:prSet custT="1"/>
      <dgm:spPr/>
      <dgm:t>
        <a:bodyPr/>
        <a:lstStyle/>
        <a:p>
          <a:pPr marL="342900" indent="0"/>
          <a:r>
            <a:rPr lang="ru-RU" sz="1600" dirty="0" smtClean="0">
              <a:solidFill>
                <a:schemeClr val="tx1"/>
              </a:solidFill>
            </a:rPr>
            <a:t>- </a:t>
          </a:r>
          <a:r>
            <a:rPr lang="ru-RU" sz="1600" dirty="0" smtClean="0">
              <a:solidFill>
                <a:schemeClr val="bg1"/>
              </a:solidFill>
            </a:rPr>
            <a:t>- </a:t>
          </a:r>
          <a:r>
            <a:rPr lang="ru-RU" sz="1600" dirty="0" smtClean="0"/>
            <a:t>проведение семинаров и курсов повышения квалификации для педагогов</a:t>
          </a:r>
        </a:p>
      </dgm:t>
    </dgm:pt>
    <dgm:pt modelId="{5E3A29BC-0EF0-476E-8202-5073AB4EBEC8}" type="parTrans" cxnId="{924E1378-E4CC-48B0-8CA0-B8FC4B92A4EA}">
      <dgm:prSet/>
      <dgm:spPr/>
      <dgm:t>
        <a:bodyPr/>
        <a:lstStyle/>
        <a:p>
          <a:endParaRPr lang="ru-RU" sz="1600"/>
        </a:p>
      </dgm:t>
    </dgm:pt>
    <dgm:pt modelId="{DFBADA75-1720-47C5-A030-2F454751F254}" type="sibTrans" cxnId="{924E1378-E4CC-48B0-8CA0-B8FC4B92A4EA}">
      <dgm:prSet/>
      <dgm:spPr/>
      <dgm:t>
        <a:bodyPr/>
        <a:lstStyle/>
        <a:p>
          <a:endParaRPr lang="ru-RU" sz="1600"/>
        </a:p>
      </dgm:t>
    </dgm:pt>
    <dgm:pt modelId="{D31276DE-4CF5-49F1-A74E-30FB88884EC1}">
      <dgm:prSet custT="1"/>
      <dgm:spPr/>
      <dgm:t>
        <a:bodyPr/>
        <a:lstStyle/>
        <a:p>
          <a:pPr marL="342900" indent="0"/>
          <a:r>
            <a:rPr lang="ru-RU" sz="1600" dirty="0" smtClean="0">
              <a:solidFill>
                <a:schemeClr val="tx1"/>
              </a:solidFill>
            </a:rPr>
            <a:t>-</a:t>
          </a:r>
          <a:r>
            <a:rPr lang="ru-RU" sz="1600" dirty="0" smtClean="0"/>
            <a:t> - отработка модели</a:t>
          </a:r>
        </a:p>
      </dgm:t>
    </dgm:pt>
    <dgm:pt modelId="{418A411F-B8E1-400A-BC21-3670F85E1C70}" type="parTrans" cxnId="{1EFB6974-5879-4969-9756-B008AAE5BF88}">
      <dgm:prSet/>
      <dgm:spPr/>
      <dgm:t>
        <a:bodyPr/>
        <a:lstStyle/>
        <a:p>
          <a:endParaRPr lang="ru-RU" sz="1600"/>
        </a:p>
      </dgm:t>
    </dgm:pt>
    <dgm:pt modelId="{E1497E7C-3A2C-4FF6-AD79-163797D76873}" type="sibTrans" cxnId="{1EFB6974-5879-4969-9756-B008AAE5BF88}">
      <dgm:prSet/>
      <dgm:spPr/>
      <dgm:t>
        <a:bodyPr/>
        <a:lstStyle/>
        <a:p>
          <a:endParaRPr lang="ru-RU" sz="1600"/>
        </a:p>
      </dgm:t>
    </dgm:pt>
    <dgm:pt modelId="{3A812EA4-DBD2-439E-A708-4FE1E28E0D9E}" type="pres">
      <dgm:prSet presAssocID="{96DED9CA-0C0F-45AD-BFE8-25F2FCF0C7B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A42277D-2E2A-4F8C-8AEE-574B52C9C8CA}" type="pres">
      <dgm:prSet presAssocID="{E2FAEB83-4972-44D1-8A71-5664711E577F}" presName="parentLin" presStyleCnt="0"/>
      <dgm:spPr/>
    </dgm:pt>
    <dgm:pt modelId="{0E5E2E99-E778-4100-96FE-503AEC24BB29}" type="pres">
      <dgm:prSet presAssocID="{E2FAEB83-4972-44D1-8A71-5664711E577F}" presName="parentLeftMargin" presStyleLbl="node1" presStyleIdx="0" presStyleCnt="2"/>
      <dgm:spPr/>
      <dgm:t>
        <a:bodyPr/>
        <a:lstStyle/>
        <a:p>
          <a:endParaRPr lang="ru-RU"/>
        </a:p>
      </dgm:t>
    </dgm:pt>
    <dgm:pt modelId="{28AAA84C-37B0-40A2-ADBC-8322FBA03578}" type="pres">
      <dgm:prSet presAssocID="{E2FAEB83-4972-44D1-8A71-5664711E577F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173ED4-6B1F-46B8-AE30-A35391EBE925}" type="pres">
      <dgm:prSet presAssocID="{E2FAEB83-4972-44D1-8A71-5664711E577F}" presName="negativeSpace" presStyleCnt="0"/>
      <dgm:spPr/>
    </dgm:pt>
    <dgm:pt modelId="{89A4431C-9E59-43C9-9856-518DB0C48665}" type="pres">
      <dgm:prSet presAssocID="{E2FAEB83-4972-44D1-8A71-5664711E577F}" presName="childText" presStyleLbl="conFgAcc1" presStyleIdx="0" presStyleCnt="2">
        <dgm:presLayoutVars>
          <dgm:bulletEnabled val="1"/>
        </dgm:presLayoutVars>
      </dgm:prSet>
      <dgm:spPr/>
    </dgm:pt>
    <dgm:pt modelId="{7C3751F7-9802-44DC-A1B2-BF47D6215AAE}" type="pres">
      <dgm:prSet presAssocID="{687AD536-5073-47E0-A209-320684013282}" presName="spaceBetweenRectangles" presStyleCnt="0"/>
      <dgm:spPr/>
    </dgm:pt>
    <dgm:pt modelId="{895A799C-1090-4F91-B170-FB6C73FCE4BF}" type="pres">
      <dgm:prSet presAssocID="{7F7E5FD0-F76B-4F6B-88CA-917F9673201B}" presName="parentLin" presStyleCnt="0"/>
      <dgm:spPr/>
    </dgm:pt>
    <dgm:pt modelId="{440E4CD9-F679-4462-9D42-433FC22C3315}" type="pres">
      <dgm:prSet presAssocID="{7F7E5FD0-F76B-4F6B-88CA-917F9673201B}" presName="parentLeftMargin" presStyleLbl="node1" presStyleIdx="0" presStyleCnt="2"/>
      <dgm:spPr/>
      <dgm:t>
        <a:bodyPr/>
        <a:lstStyle/>
        <a:p>
          <a:endParaRPr lang="ru-RU"/>
        </a:p>
      </dgm:t>
    </dgm:pt>
    <dgm:pt modelId="{783EBDB8-2B0D-40E2-94F6-8060B3AF27EB}" type="pres">
      <dgm:prSet presAssocID="{7F7E5FD0-F76B-4F6B-88CA-917F9673201B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33C2E4-D753-40B4-AA43-CA717B92A076}" type="pres">
      <dgm:prSet presAssocID="{7F7E5FD0-F76B-4F6B-88CA-917F9673201B}" presName="negativeSpace" presStyleCnt="0"/>
      <dgm:spPr/>
    </dgm:pt>
    <dgm:pt modelId="{2D6D127F-B7C6-4B9B-965F-2838A3AAC3CC}" type="pres">
      <dgm:prSet presAssocID="{7F7E5FD0-F76B-4F6B-88CA-917F9673201B}" presName="childText" presStyleLbl="conFgAcc1" presStyleIdx="1" presStyleCnt="2" custScaleY="1008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34601A3-9673-4EA0-BED7-950AA89CCA07}" srcId="{0D7CFC89-72F8-4F49-AAC1-9CEDEDEF3CEE}" destId="{68E0DC91-D7CF-46C6-9442-11988B43495A}" srcOrd="1" destOrd="0" parTransId="{837F6D98-AD54-47B1-952B-8B3520B1693F}" sibTransId="{E47C409B-F8DA-4108-A635-130DFCFFDF5B}"/>
    <dgm:cxn modelId="{3D60EDB4-32A5-4FAD-8C06-6CFBC8663CBC}" type="presOf" srcId="{E2FAEB83-4972-44D1-8A71-5664711E577F}" destId="{28AAA84C-37B0-40A2-ADBC-8322FBA03578}" srcOrd="1" destOrd="0" presId="urn:microsoft.com/office/officeart/2005/8/layout/list1"/>
    <dgm:cxn modelId="{CFF3E4A8-1DD0-45CE-A891-379093718623}" type="presOf" srcId="{7DDAFF7C-5A51-494F-A864-B79DB7CA1CC4}" destId="{2D6D127F-B7C6-4B9B-965F-2838A3AAC3CC}" srcOrd="0" destOrd="1" presId="urn:microsoft.com/office/officeart/2005/8/layout/list1"/>
    <dgm:cxn modelId="{BCF82711-1B9B-4F8E-A899-2523CA4940D1}" srcId="{0D7CFC89-72F8-4F49-AAC1-9CEDEDEF3CEE}" destId="{2504B805-BE66-4B60-8461-616055A29E96}" srcOrd="2" destOrd="0" parTransId="{BB35D291-9480-413C-ADDC-801081185CB5}" sibTransId="{1F86E902-5C4F-4D0D-9192-A8A8DF42CCBF}"/>
    <dgm:cxn modelId="{9F69A9EE-BFC8-418A-A07F-C0EC6853AA35}" srcId="{96DED9CA-0C0F-45AD-BFE8-25F2FCF0C7B4}" destId="{7F7E5FD0-F76B-4F6B-88CA-917F9673201B}" srcOrd="1" destOrd="0" parTransId="{627B9420-39BA-4AA6-BE15-85EF67E86EB3}" sibTransId="{B435C21C-A24C-4D77-A857-2B4CF237D0FC}"/>
    <dgm:cxn modelId="{5A568696-0F49-4C66-BA6E-9F5F53219157}" srcId="{96DED9CA-0C0F-45AD-BFE8-25F2FCF0C7B4}" destId="{E2FAEB83-4972-44D1-8A71-5664711E577F}" srcOrd="0" destOrd="0" parTransId="{4937A37A-B43A-47CF-9EA5-9E5786AE9BEA}" sibTransId="{687AD536-5073-47E0-A209-320684013282}"/>
    <dgm:cxn modelId="{4C5F4A75-9284-44C1-BD86-9D12A40D492C}" type="presOf" srcId="{E2FAEB83-4972-44D1-8A71-5664711E577F}" destId="{0E5E2E99-E778-4100-96FE-503AEC24BB29}" srcOrd="0" destOrd="0" presId="urn:microsoft.com/office/officeart/2005/8/layout/list1"/>
    <dgm:cxn modelId="{25C58FE0-5170-424C-B8BF-9C808E4C34DD}" type="presOf" srcId="{68E0DC91-D7CF-46C6-9442-11988B43495A}" destId="{2D6D127F-B7C6-4B9B-965F-2838A3AAC3CC}" srcOrd="0" destOrd="2" presId="urn:microsoft.com/office/officeart/2005/8/layout/list1"/>
    <dgm:cxn modelId="{421037D3-835C-444D-99A0-8560698B25F3}" type="presOf" srcId="{D31276DE-4CF5-49F1-A74E-30FB88884EC1}" destId="{2D6D127F-B7C6-4B9B-965F-2838A3AAC3CC}" srcOrd="0" destOrd="6" presId="urn:microsoft.com/office/officeart/2005/8/layout/list1"/>
    <dgm:cxn modelId="{BF8649AB-4C83-4BAE-BF94-A2D0D52961D5}" type="presOf" srcId="{0D7CFC89-72F8-4F49-AAC1-9CEDEDEF3CEE}" destId="{2D6D127F-B7C6-4B9B-965F-2838A3AAC3CC}" srcOrd="0" destOrd="0" presId="urn:microsoft.com/office/officeart/2005/8/layout/list1"/>
    <dgm:cxn modelId="{1EFB6974-5879-4969-9756-B008AAE5BF88}" srcId="{0D7CFC89-72F8-4F49-AAC1-9CEDEDEF3CEE}" destId="{D31276DE-4CF5-49F1-A74E-30FB88884EC1}" srcOrd="5" destOrd="0" parTransId="{418A411F-B8E1-400A-BC21-3670F85E1C70}" sibTransId="{E1497E7C-3A2C-4FF6-AD79-163797D76873}"/>
    <dgm:cxn modelId="{F1499E99-3836-4595-BE80-BF78F0324D53}" srcId="{7F7E5FD0-F76B-4F6B-88CA-917F9673201B}" destId="{0D7CFC89-72F8-4F49-AAC1-9CEDEDEF3CEE}" srcOrd="0" destOrd="0" parTransId="{72B544D5-4726-433F-AD18-F2C935587645}" sibTransId="{8DCA75C5-8393-4F4E-A534-AE59F799EDDF}"/>
    <dgm:cxn modelId="{867D0E22-510C-40DF-A4FB-B85745E2A0F2}" type="presOf" srcId="{96DED9CA-0C0F-45AD-BFE8-25F2FCF0C7B4}" destId="{3A812EA4-DBD2-439E-A708-4FE1E28E0D9E}" srcOrd="0" destOrd="0" presId="urn:microsoft.com/office/officeart/2005/8/layout/list1"/>
    <dgm:cxn modelId="{D6D2F1A2-721A-4550-9FFC-23178ED8F2F6}" type="presOf" srcId="{C43BA77E-317D-4127-8106-D1776E3FB78F}" destId="{2D6D127F-B7C6-4B9B-965F-2838A3AAC3CC}" srcOrd="0" destOrd="5" presId="urn:microsoft.com/office/officeart/2005/8/layout/list1"/>
    <dgm:cxn modelId="{2930D609-31FB-45F3-A3C8-E4B084549399}" srcId="{0D7CFC89-72F8-4F49-AAC1-9CEDEDEF3CEE}" destId="{9FDC4CE1-78CF-4A3D-BCBF-F23EFF61683F}" srcOrd="3" destOrd="0" parTransId="{60C913E1-8E01-4273-AC6B-2DA334F253AC}" sibTransId="{CC63028D-58D9-4D08-AC3B-24421F51EF0D}"/>
    <dgm:cxn modelId="{714BA1D8-FDB4-4F11-8594-8FF40CB0A21C}" type="presOf" srcId="{7F7E5FD0-F76B-4F6B-88CA-917F9673201B}" destId="{440E4CD9-F679-4462-9D42-433FC22C3315}" srcOrd="0" destOrd="0" presId="urn:microsoft.com/office/officeart/2005/8/layout/list1"/>
    <dgm:cxn modelId="{CAB39083-7572-464F-B21F-F86C2FB32C4B}" type="presOf" srcId="{7F7E5FD0-F76B-4F6B-88CA-917F9673201B}" destId="{783EBDB8-2B0D-40E2-94F6-8060B3AF27EB}" srcOrd="1" destOrd="0" presId="urn:microsoft.com/office/officeart/2005/8/layout/list1"/>
    <dgm:cxn modelId="{5421B4BD-B9CE-4086-B3FC-C3C480240E48}" type="presOf" srcId="{2504B805-BE66-4B60-8461-616055A29E96}" destId="{2D6D127F-B7C6-4B9B-965F-2838A3AAC3CC}" srcOrd="0" destOrd="3" presId="urn:microsoft.com/office/officeart/2005/8/layout/list1"/>
    <dgm:cxn modelId="{924E1378-E4CC-48B0-8CA0-B8FC4B92A4EA}" srcId="{0D7CFC89-72F8-4F49-AAC1-9CEDEDEF3CEE}" destId="{C43BA77E-317D-4127-8106-D1776E3FB78F}" srcOrd="4" destOrd="0" parTransId="{5E3A29BC-0EF0-476E-8202-5073AB4EBEC8}" sibTransId="{DFBADA75-1720-47C5-A030-2F454751F254}"/>
    <dgm:cxn modelId="{2F34C6B5-E27C-48BC-8186-642D806B1ECF}" srcId="{0D7CFC89-72F8-4F49-AAC1-9CEDEDEF3CEE}" destId="{7DDAFF7C-5A51-494F-A864-B79DB7CA1CC4}" srcOrd="0" destOrd="0" parTransId="{36B366C4-05E3-49E6-9054-F6C7670D8FF0}" sibTransId="{31FACAC4-B108-4E43-8023-2D5AE31C1480}"/>
    <dgm:cxn modelId="{14C6383F-2921-40AA-98DB-016FAF60CA5C}" type="presOf" srcId="{9FDC4CE1-78CF-4A3D-BCBF-F23EFF61683F}" destId="{2D6D127F-B7C6-4B9B-965F-2838A3AAC3CC}" srcOrd="0" destOrd="4" presId="urn:microsoft.com/office/officeart/2005/8/layout/list1"/>
    <dgm:cxn modelId="{C2B1E5E2-F147-4EFD-949D-27D43101CBCF}" type="presParOf" srcId="{3A812EA4-DBD2-439E-A708-4FE1E28E0D9E}" destId="{2A42277D-2E2A-4F8C-8AEE-574B52C9C8CA}" srcOrd="0" destOrd="0" presId="urn:microsoft.com/office/officeart/2005/8/layout/list1"/>
    <dgm:cxn modelId="{AE2B12F8-1BF2-4240-8794-8341674E9B51}" type="presParOf" srcId="{2A42277D-2E2A-4F8C-8AEE-574B52C9C8CA}" destId="{0E5E2E99-E778-4100-96FE-503AEC24BB29}" srcOrd="0" destOrd="0" presId="urn:microsoft.com/office/officeart/2005/8/layout/list1"/>
    <dgm:cxn modelId="{7D3186BD-F065-433F-8865-8B16362117DF}" type="presParOf" srcId="{2A42277D-2E2A-4F8C-8AEE-574B52C9C8CA}" destId="{28AAA84C-37B0-40A2-ADBC-8322FBA03578}" srcOrd="1" destOrd="0" presId="urn:microsoft.com/office/officeart/2005/8/layout/list1"/>
    <dgm:cxn modelId="{FC757C19-A122-412D-8A18-D11903345C89}" type="presParOf" srcId="{3A812EA4-DBD2-439E-A708-4FE1E28E0D9E}" destId="{1E173ED4-6B1F-46B8-AE30-A35391EBE925}" srcOrd="1" destOrd="0" presId="urn:microsoft.com/office/officeart/2005/8/layout/list1"/>
    <dgm:cxn modelId="{426D68B6-145B-4107-A9B1-A7F20D6885A6}" type="presParOf" srcId="{3A812EA4-DBD2-439E-A708-4FE1E28E0D9E}" destId="{89A4431C-9E59-43C9-9856-518DB0C48665}" srcOrd="2" destOrd="0" presId="urn:microsoft.com/office/officeart/2005/8/layout/list1"/>
    <dgm:cxn modelId="{42D819A5-AD1F-40A1-87B3-C0E2B06C24FB}" type="presParOf" srcId="{3A812EA4-DBD2-439E-A708-4FE1E28E0D9E}" destId="{7C3751F7-9802-44DC-A1B2-BF47D6215AAE}" srcOrd="3" destOrd="0" presId="urn:microsoft.com/office/officeart/2005/8/layout/list1"/>
    <dgm:cxn modelId="{F8CB336E-6CDD-4531-96BB-F4B0A8100C4E}" type="presParOf" srcId="{3A812EA4-DBD2-439E-A708-4FE1E28E0D9E}" destId="{895A799C-1090-4F91-B170-FB6C73FCE4BF}" srcOrd="4" destOrd="0" presId="urn:microsoft.com/office/officeart/2005/8/layout/list1"/>
    <dgm:cxn modelId="{F80048DD-A929-4E79-BC45-0227E8FFD612}" type="presParOf" srcId="{895A799C-1090-4F91-B170-FB6C73FCE4BF}" destId="{440E4CD9-F679-4462-9D42-433FC22C3315}" srcOrd="0" destOrd="0" presId="urn:microsoft.com/office/officeart/2005/8/layout/list1"/>
    <dgm:cxn modelId="{3DC36D65-FB07-41BE-A6D9-C80C3CFA0D95}" type="presParOf" srcId="{895A799C-1090-4F91-B170-FB6C73FCE4BF}" destId="{783EBDB8-2B0D-40E2-94F6-8060B3AF27EB}" srcOrd="1" destOrd="0" presId="urn:microsoft.com/office/officeart/2005/8/layout/list1"/>
    <dgm:cxn modelId="{1E2654C9-86DF-4E43-929E-FE137D13D8A5}" type="presParOf" srcId="{3A812EA4-DBD2-439E-A708-4FE1E28E0D9E}" destId="{6333C2E4-D753-40B4-AA43-CA717B92A076}" srcOrd="5" destOrd="0" presId="urn:microsoft.com/office/officeart/2005/8/layout/list1"/>
    <dgm:cxn modelId="{D6D03760-F40B-4994-9B9B-A915D0A501F1}" type="presParOf" srcId="{3A812EA4-DBD2-439E-A708-4FE1E28E0D9E}" destId="{2D6D127F-B7C6-4B9B-965F-2838A3AAC3CC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D1BA46B-65BB-45EA-8EB2-CBB57C64B207}" type="doc">
      <dgm:prSet loTypeId="urn:microsoft.com/office/officeart/2005/8/layout/list1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B7FFAF9-0C1E-41CB-B80A-522E72385EC9}">
      <dgm:prSet phldrT="[Текст]" custT="1"/>
      <dgm:spPr/>
      <dgm:t>
        <a:bodyPr/>
        <a:lstStyle/>
        <a:p>
          <a:r>
            <a:rPr lang="ru-RU" sz="1400" dirty="0" smtClean="0"/>
            <a:t>Экзамен по выбору и обязательный ЕГЭ по ИЯ –  два </a:t>
          </a:r>
          <a:r>
            <a:rPr lang="ru-RU" sz="1400" b="1" dirty="0" smtClean="0"/>
            <a:t>разных </a:t>
          </a:r>
          <a:r>
            <a:rPr lang="ru-RU" sz="1400" dirty="0" smtClean="0"/>
            <a:t>экзамена</a:t>
          </a:r>
          <a:endParaRPr lang="ru-RU" sz="1400" dirty="0"/>
        </a:p>
      </dgm:t>
    </dgm:pt>
    <dgm:pt modelId="{8AD018E9-0161-4C44-AD11-BFBA1BED480A}" type="parTrans" cxnId="{A9DC0EF7-C2C6-4D71-9681-A2E35008752C}">
      <dgm:prSet/>
      <dgm:spPr/>
      <dgm:t>
        <a:bodyPr/>
        <a:lstStyle/>
        <a:p>
          <a:endParaRPr lang="ru-RU" sz="1400"/>
        </a:p>
      </dgm:t>
    </dgm:pt>
    <dgm:pt modelId="{B29311CD-D78A-45DF-BDE4-E18755985DA8}" type="sibTrans" cxnId="{A9DC0EF7-C2C6-4D71-9681-A2E35008752C}">
      <dgm:prSet/>
      <dgm:spPr/>
      <dgm:t>
        <a:bodyPr/>
        <a:lstStyle/>
        <a:p>
          <a:endParaRPr lang="ru-RU" sz="1400"/>
        </a:p>
      </dgm:t>
    </dgm:pt>
    <dgm:pt modelId="{1A9D8C4C-6FCC-467F-B751-3F4B2C4177D0}">
      <dgm:prSet custT="1"/>
      <dgm:spPr/>
      <dgm:t>
        <a:bodyPr/>
        <a:lstStyle/>
        <a:p>
          <a:r>
            <a:rPr lang="ru-RU" sz="1400" dirty="0" smtClean="0"/>
            <a:t>Экзамен </a:t>
          </a:r>
          <a:r>
            <a:rPr lang="ru-RU" sz="1400" b="1" dirty="0" smtClean="0"/>
            <a:t>базового уровня</a:t>
          </a:r>
          <a:r>
            <a:rPr lang="ru-RU" sz="1400" dirty="0" smtClean="0"/>
            <a:t> для тех, кто не связывает свою жизнь с языковой профессией. Подобно базовой математике это будет экзамен для жизни</a:t>
          </a:r>
        </a:p>
      </dgm:t>
    </dgm:pt>
    <dgm:pt modelId="{F4BA995A-16F2-4B78-BBD3-879E8C8BC5D3}" type="parTrans" cxnId="{AEE2635E-2CAA-44B0-8C81-B6C2EC8B466A}">
      <dgm:prSet/>
      <dgm:spPr/>
      <dgm:t>
        <a:bodyPr/>
        <a:lstStyle/>
        <a:p>
          <a:endParaRPr lang="ru-RU" sz="1400"/>
        </a:p>
      </dgm:t>
    </dgm:pt>
    <dgm:pt modelId="{4694111C-18A9-4E40-A0CA-0D3CFEA16D46}" type="sibTrans" cxnId="{AEE2635E-2CAA-44B0-8C81-B6C2EC8B466A}">
      <dgm:prSet/>
      <dgm:spPr/>
      <dgm:t>
        <a:bodyPr/>
        <a:lstStyle/>
        <a:p>
          <a:endParaRPr lang="ru-RU" sz="1400"/>
        </a:p>
      </dgm:t>
    </dgm:pt>
    <dgm:pt modelId="{00408D18-6A93-4CB6-88F3-CF6D93AE345E}">
      <dgm:prSet custT="1"/>
      <dgm:spPr/>
      <dgm:t>
        <a:bodyPr/>
        <a:lstStyle/>
        <a:p>
          <a:r>
            <a:rPr lang="ru-RU" sz="1400" dirty="0" smtClean="0"/>
            <a:t>Экзамен </a:t>
          </a:r>
          <a:r>
            <a:rPr lang="ru-RU" sz="1400" b="1" dirty="0" smtClean="0"/>
            <a:t>углубленного уровня</a:t>
          </a:r>
          <a:r>
            <a:rPr lang="ru-RU" sz="1400" dirty="0" smtClean="0"/>
            <a:t> рассчитан на тех, кто планирует связать свою жизнь с  языковыми профессиями. Это  - инструмент, позволяющий вузам отобрать наиболее подготовленных абитуриентов.  Углубленный экзамен - близок к тому, что реализуется  сейчас</a:t>
          </a:r>
        </a:p>
      </dgm:t>
    </dgm:pt>
    <dgm:pt modelId="{B032E2F2-E0EB-4771-8A8B-7001FDF41325}" type="parTrans" cxnId="{F770AE59-06B2-44F1-9744-07A8347B55BF}">
      <dgm:prSet/>
      <dgm:spPr/>
      <dgm:t>
        <a:bodyPr/>
        <a:lstStyle/>
        <a:p>
          <a:endParaRPr lang="ru-RU" sz="1400"/>
        </a:p>
      </dgm:t>
    </dgm:pt>
    <dgm:pt modelId="{F75123D8-4721-495C-A5AD-A08A65163203}" type="sibTrans" cxnId="{F770AE59-06B2-44F1-9744-07A8347B55BF}">
      <dgm:prSet/>
      <dgm:spPr/>
      <dgm:t>
        <a:bodyPr/>
        <a:lstStyle/>
        <a:p>
          <a:endParaRPr lang="ru-RU" sz="1400"/>
        </a:p>
      </dgm:t>
    </dgm:pt>
    <dgm:pt modelId="{A721DAE2-CAF9-4E64-A5FC-9A8EF6896682}" type="pres">
      <dgm:prSet presAssocID="{9D1BA46B-65BB-45EA-8EB2-CBB57C64B207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B96A8CC-3D1A-4340-825D-B8B1F5A16FF7}" type="pres">
      <dgm:prSet presAssocID="{2B7FFAF9-0C1E-41CB-B80A-522E72385EC9}" presName="parentLin" presStyleCnt="0"/>
      <dgm:spPr/>
    </dgm:pt>
    <dgm:pt modelId="{60364993-9F9F-4B4C-8C2C-FF6D5BA62C4E}" type="pres">
      <dgm:prSet presAssocID="{2B7FFAF9-0C1E-41CB-B80A-522E72385EC9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6F05F8EC-DCED-4262-A129-18280E1BC9FF}" type="pres">
      <dgm:prSet presAssocID="{2B7FFAF9-0C1E-41CB-B80A-522E72385EC9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827592-9909-4376-810D-B92B3B631766}" type="pres">
      <dgm:prSet presAssocID="{2B7FFAF9-0C1E-41CB-B80A-522E72385EC9}" presName="negativeSpace" presStyleCnt="0"/>
      <dgm:spPr/>
    </dgm:pt>
    <dgm:pt modelId="{BAFA1ABA-4CC7-4885-BE52-5D273FDEF256}" type="pres">
      <dgm:prSet presAssocID="{2B7FFAF9-0C1E-41CB-B80A-522E72385EC9}" presName="childText" presStyleLbl="conFgAcc1" presStyleIdx="0" presStyleCnt="3">
        <dgm:presLayoutVars>
          <dgm:bulletEnabled val="1"/>
        </dgm:presLayoutVars>
      </dgm:prSet>
      <dgm:spPr/>
    </dgm:pt>
    <dgm:pt modelId="{0FBC270E-0D7F-43CB-8BBC-1D104C6699EB}" type="pres">
      <dgm:prSet presAssocID="{B29311CD-D78A-45DF-BDE4-E18755985DA8}" presName="spaceBetweenRectangles" presStyleCnt="0"/>
      <dgm:spPr/>
    </dgm:pt>
    <dgm:pt modelId="{22C3C7C9-66C4-4B31-A9B2-1543D39B8A26}" type="pres">
      <dgm:prSet presAssocID="{1A9D8C4C-6FCC-467F-B751-3F4B2C4177D0}" presName="parentLin" presStyleCnt="0"/>
      <dgm:spPr/>
    </dgm:pt>
    <dgm:pt modelId="{7940DF16-1E33-4DF3-AF2C-E39186901FE3}" type="pres">
      <dgm:prSet presAssocID="{1A9D8C4C-6FCC-467F-B751-3F4B2C4177D0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0A4E9BBA-D68F-4437-8BF8-5BD609C10EE8}" type="pres">
      <dgm:prSet presAssocID="{1A9D8C4C-6FCC-467F-B751-3F4B2C4177D0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70784F-FAA6-42E2-B6B9-436E7D3B1324}" type="pres">
      <dgm:prSet presAssocID="{1A9D8C4C-6FCC-467F-B751-3F4B2C4177D0}" presName="negativeSpace" presStyleCnt="0"/>
      <dgm:spPr/>
    </dgm:pt>
    <dgm:pt modelId="{5692B78D-83A4-48F6-AE73-196F11245E6F}" type="pres">
      <dgm:prSet presAssocID="{1A9D8C4C-6FCC-467F-B751-3F4B2C4177D0}" presName="childText" presStyleLbl="conFgAcc1" presStyleIdx="1" presStyleCnt="3">
        <dgm:presLayoutVars>
          <dgm:bulletEnabled val="1"/>
        </dgm:presLayoutVars>
      </dgm:prSet>
      <dgm:spPr/>
    </dgm:pt>
    <dgm:pt modelId="{6CE37FA8-3D89-4A3D-B32E-5F5A802D7774}" type="pres">
      <dgm:prSet presAssocID="{4694111C-18A9-4E40-A0CA-0D3CFEA16D46}" presName="spaceBetweenRectangles" presStyleCnt="0"/>
      <dgm:spPr/>
    </dgm:pt>
    <dgm:pt modelId="{60E24101-83D6-4BA4-8E69-5ACABA389802}" type="pres">
      <dgm:prSet presAssocID="{00408D18-6A93-4CB6-88F3-CF6D93AE345E}" presName="parentLin" presStyleCnt="0"/>
      <dgm:spPr/>
    </dgm:pt>
    <dgm:pt modelId="{2843DE73-62EA-4685-88B2-E166AC858CB4}" type="pres">
      <dgm:prSet presAssocID="{00408D18-6A93-4CB6-88F3-CF6D93AE345E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92E58563-DCAB-457E-9DDC-8FB918A9670A}" type="pres">
      <dgm:prSet presAssocID="{00408D18-6A93-4CB6-88F3-CF6D93AE345E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9C5875-A365-4BC1-80E3-405410229027}" type="pres">
      <dgm:prSet presAssocID="{00408D18-6A93-4CB6-88F3-CF6D93AE345E}" presName="negativeSpace" presStyleCnt="0"/>
      <dgm:spPr/>
    </dgm:pt>
    <dgm:pt modelId="{0127E141-E5A2-4E15-84DF-24D67563D626}" type="pres">
      <dgm:prSet presAssocID="{00408D18-6A93-4CB6-88F3-CF6D93AE345E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CF3EC101-0337-4E80-9C2B-390B470BD1A2}" type="presOf" srcId="{2B7FFAF9-0C1E-41CB-B80A-522E72385EC9}" destId="{6F05F8EC-DCED-4262-A129-18280E1BC9FF}" srcOrd="1" destOrd="0" presId="urn:microsoft.com/office/officeart/2005/8/layout/list1"/>
    <dgm:cxn modelId="{2D30DA61-919E-45C3-BB57-A2ACE5D211C7}" type="presOf" srcId="{9D1BA46B-65BB-45EA-8EB2-CBB57C64B207}" destId="{A721DAE2-CAF9-4E64-A5FC-9A8EF6896682}" srcOrd="0" destOrd="0" presId="urn:microsoft.com/office/officeart/2005/8/layout/list1"/>
    <dgm:cxn modelId="{D7FA96F3-3579-4BC3-937F-45171F65F609}" type="presOf" srcId="{00408D18-6A93-4CB6-88F3-CF6D93AE345E}" destId="{2843DE73-62EA-4685-88B2-E166AC858CB4}" srcOrd="0" destOrd="0" presId="urn:microsoft.com/office/officeart/2005/8/layout/list1"/>
    <dgm:cxn modelId="{F770AE59-06B2-44F1-9744-07A8347B55BF}" srcId="{9D1BA46B-65BB-45EA-8EB2-CBB57C64B207}" destId="{00408D18-6A93-4CB6-88F3-CF6D93AE345E}" srcOrd="2" destOrd="0" parTransId="{B032E2F2-E0EB-4771-8A8B-7001FDF41325}" sibTransId="{F75123D8-4721-495C-A5AD-A08A65163203}"/>
    <dgm:cxn modelId="{811B8637-F653-41DE-8DD0-A548D2599E90}" type="presOf" srcId="{2B7FFAF9-0C1E-41CB-B80A-522E72385EC9}" destId="{60364993-9F9F-4B4C-8C2C-FF6D5BA62C4E}" srcOrd="0" destOrd="0" presId="urn:microsoft.com/office/officeart/2005/8/layout/list1"/>
    <dgm:cxn modelId="{0025FF28-3E9D-40CF-A479-5837389EB33C}" type="presOf" srcId="{1A9D8C4C-6FCC-467F-B751-3F4B2C4177D0}" destId="{7940DF16-1E33-4DF3-AF2C-E39186901FE3}" srcOrd="0" destOrd="0" presId="urn:microsoft.com/office/officeart/2005/8/layout/list1"/>
    <dgm:cxn modelId="{AEE2635E-2CAA-44B0-8C81-B6C2EC8B466A}" srcId="{9D1BA46B-65BB-45EA-8EB2-CBB57C64B207}" destId="{1A9D8C4C-6FCC-467F-B751-3F4B2C4177D0}" srcOrd="1" destOrd="0" parTransId="{F4BA995A-16F2-4B78-BBD3-879E8C8BC5D3}" sibTransId="{4694111C-18A9-4E40-A0CA-0D3CFEA16D46}"/>
    <dgm:cxn modelId="{C0BB0659-53CD-4061-A408-23471E66B6DD}" type="presOf" srcId="{1A9D8C4C-6FCC-467F-B751-3F4B2C4177D0}" destId="{0A4E9BBA-D68F-4437-8BF8-5BD609C10EE8}" srcOrd="1" destOrd="0" presId="urn:microsoft.com/office/officeart/2005/8/layout/list1"/>
    <dgm:cxn modelId="{A9DC0EF7-C2C6-4D71-9681-A2E35008752C}" srcId="{9D1BA46B-65BB-45EA-8EB2-CBB57C64B207}" destId="{2B7FFAF9-0C1E-41CB-B80A-522E72385EC9}" srcOrd="0" destOrd="0" parTransId="{8AD018E9-0161-4C44-AD11-BFBA1BED480A}" sibTransId="{B29311CD-D78A-45DF-BDE4-E18755985DA8}"/>
    <dgm:cxn modelId="{B32C196F-6A1D-4CD9-ADFD-79C6960847A0}" type="presOf" srcId="{00408D18-6A93-4CB6-88F3-CF6D93AE345E}" destId="{92E58563-DCAB-457E-9DDC-8FB918A9670A}" srcOrd="1" destOrd="0" presId="urn:microsoft.com/office/officeart/2005/8/layout/list1"/>
    <dgm:cxn modelId="{FF1F2822-F492-44DF-9917-13F9F3CF041B}" type="presParOf" srcId="{A721DAE2-CAF9-4E64-A5FC-9A8EF6896682}" destId="{9B96A8CC-3D1A-4340-825D-B8B1F5A16FF7}" srcOrd="0" destOrd="0" presId="urn:microsoft.com/office/officeart/2005/8/layout/list1"/>
    <dgm:cxn modelId="{7FD49B7D-D5E7-4874-84B3-1FFE49923CB2}" type="presParOf" srcId="{9B96A8CC-3D1A-4340-825D-B8B1F5A16FF7}" destId="{60364993-9F9F-4B4C-8C2C-FF6D5BA62C4E}" srcOrd="0" destOrd="0" presId="urn:microsoft.com/office/officeart/2005/8/layout/list1"/>
    <dgm:cxn modelId="{B839FCA4-EC2E-4FC7-910B-5BE20A8FF09C}" type="presParOf" srcId="{9B96A8CC-3D1A-4340-825D-B8B1F5A16FF7}" destId="{6F05F8EC-DCED-4262-A129-18280E1BC9FF}" srcOrd="1" destOrd="0" presId="urn:microsoft.com/office/officeart/2005/8/layout/list1"/>
    <dgm:cxn modelId="{3561A8EC-989B-4452-AFE3-1428E3B1DED9}" type="presParOf" srcId="{A721DAE2-CAF9-4E64-A5FC-9A8EF6896682}" destId="{DE827592-9909-4376-810D-B92B3B631766}" srcOrd="1" destOrd="0" presId="urn:microsoft.com/office/officeart/2005/8/layout/list1"/>
    <dgm:cxn modelId="{1F26E601-E39D-4A37-835C-F6947EBFF464}" type="presParOf" srcId="{A721DAE2-CAF9-4E64-A5FC-9A8EF6896682}" destId="{BAFA1ABA-4CC7-4885-BE52-5D273FDEF256}" srcOrd="2" destOrd="0" presId="urn:microsoft.com/office/officeart/2005/8/layout/list1"/>
    <dgm:cxn modelId="{B8362F66-CDDC-4AE1-9367-5AAA9ACC2B84}" type="presParOf" srcId="{A721DAE2-CAF9-4E64-A5FC-9A8EF6896682}" destId="{0FBC270E-0D7F-43CB-8BBC-1D104C6699EB}" srcOrd="3" destOrd="0" presId="urn:microsoft.com/office/officeart/2005/8/layout/list1"/>
    <dgm:cxn modelId="{F5BCB6D8-9D7B-4220-8D2F-583137BD9244}" type="presParOf" srcId="{A721DAE2-CAF9-4E64-A5FC-9A8EF6896682}" destId="{22C3C7C9-66C4-4B31-A9B2-1543D39B8A26}" srcOrd="4" destOrd="0" presId="urn:microsoft.com/office/officeart/2005/8/layout/list1"/>
    <dgm:cxn modelId="{98F13435-9839-4B76-A534-40EEAFF43EE4}" type="presParOf" srcId="{22C3C7C9-66C4-4B31-A9B2-1543D39B8A26}" destId="{7940DF16-1E33-4DF3-AF2C-E39186901FE3}" srcOrd="0" destOrd="0" presId="urn:microsoft.com/office/officeart/2005/8/layout/list1"/>
    <dgm:cxn modelId="{9C5FF9E0-3589-4EE4-B280-12BF40064E47}" type="presParOf" srcId="{22C3C7C9-66C4-4B31-A9B2-1543D39B8A26}" destId="{0A4E9BBA-D68F-4437-8BF8-5BD609C10EE8}" srcOrd="1" destOrd="0" presId="urn:microsoft.com/office/officeart/2005/8/layout/list1"/>
    <dgm:cxn modelId="{8C5C5D85-E5A1-45BB-A71A-05724E32F17D}" type="presParOf" srcId="{A721DAE2-CAF9-4E64-A5FC-9A8EF6896682}" destId="{4170784F-FAA6-42E2-B6B9-436E7D3B1324}" srcOrd="5" destOrd="0" presId="urn:microsoft.com/office/officeart/2005/8/layout/list1"/>
    <dgm:cxn modelId="{7A3D96B9-A6A9-4C51-983E-544A9F290881}" type="presParOf" srcId="{A721DAE2-CAF9-4E64-A5FC-9A8EF6896682}" destId="{5692B78D-83A4-48F6-AE73-196F11245E6F}" srcOrd="6" destOrd="0" presId="urn:microsoft.com/office/officeart/2005/8/layout/list1"/>
    <dgm:cxn modelId="{BFF2EDB6-F95C-43FA-A4D1-C7EA18D80FE5}" type="presParOf" srcId="{A721DAE2-CAF9-4E64-A5FC-9A8EF6896682}" destId="{6CE37FA8-3D89-4A3D-B32E-5F5A802D7774}" srcOrd="7" destOrd="0" presId="urn:microsoft.com/office/officeart/2005/8/layout/list1"/>
    <dgm:cxn modelId="{8421C254-E03F-45C4-959A-42F595096ABA}" type="presParOf" srcId="{A721DAE2-CAF9-4E64-A5FC-9A8EF6896682}" destId="{60E24101-83D6-4BA4-8E69-5ACABA389802}" srcOrd="8" destOrd="0" presId="urn:microsoft.com/office/officeart/2005/8/layout/list1"/>
    <dgm:cxn modelId="{FA613FE4-7BF3-4327-8A4E-A90138DBA2A8}" type="presParOf" srcId="{60E24101-83D6-4BA4-8E69-5ACABA389802}" destId="{2843DE73-62EA-4685-88B2-E166AC858CB4}" srcOrd="0" destOrd="0" presId="urn:microsoft.com/office/officeart/2005/8/layout/list1"/>
    <dgm:cxn modelId="{70EF6300-A458-4CFB-8EB9-2931308E4019}" type="presParOf" srcId="{60E24101-83D6-4BA4-8E69-5ACABA389802}" destId="{92E58563-DCAB-457E-9DDC-8FB918A9670A}" srcOrd="1" destOrd="0" presId="urn:microsoft.com/office/officeart/2005/8/layout/list1"/>
    <dgm:cxn modelId="{D76CEFC0-1E9F-47F9-B75A-E3D1C8181387}" type="presParOf" srcId="{A721DAE2-CAF9-4E64-A5FC-9A8EF6896682}" destId="{939C5875-A365-4BC1-80E3-405410229027}" srcOrd="9" destOrd="0" presId="urn:microsoft.com/office/officeart/2005/8/layout/list1"/>
    <dgm:cxn modelId="{630A0CF1-1717-4766-B618-84A81D7F6061}" type="presParOf" srcId="{A721DAE2-CAF9-4E64-A5FC-9A8EF6896682}" destId="{0127E141-E5A2-4E15-84DF-24D67563D626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D8D5397-A222-46E7-AD35-4F495168C672}" type="doc">
      <dgm:prSet loTypeId="urn:microsoft.com/office/officeart/2005/8/layout/list1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B00DA47-2856-4D7B-BA5F-D1F4855D8E86}">
      <dgm:prSet phldrT="[Текст]" custT="1"/>
      <dgm:spPr/>
      <dgm:t>
        <a:bodyPr/>
        <a:lstStyle/>
        <a:p>
          <a:r>
            <a:rPr lang="ru-RU" sz="1600" smtClean="0"/>
            <a:t>1).  Обсуждаются 2 модели: </a:t>
          </a:r>
          <a:endParaRPr lang="ru-RU" sz="1600"/>
        </a:p>
      </dgm:t>
    </dgm:pt>
    <dgm:pt modelId="{B9AC7B40-92BA-4F42-9CDC-2C410A66B464}" type="parTrans" cxnId="{D15E7A8C-563D-4DB7-9A55-9EDA5383FB71}">
      <dgm:prSet/>
      <dgm:spPr/>
      <dgm:t>
        <a:bodyPr/>
        <a:lstStyle/>
        <a:p>
          <a:endParaRPr lang="ru-RU" sz="1600"/>
        </a:p>
      </dgm:t>
    </dgm:pt>
    <dgm:pt modelId="{BA7F48F7-6D27-45C2-99F7-33273D69C290}" type="sibTrans" cxnId="{D15E7A8C-563D-4DB7-9A55-9EDA5383FB71}">
      <dgm:prSet/>
      <dgm:spPr/>
      <dgm:t>
        <a:bodyPr/>
        <a:lstStyle/>
        <a:p>
          <a:endParaRPr lang="ru-RU" sz="1600"/>
        </a:p>
      </dgm:t>
    </dgm:pt>
    <dgm:pt modelId="{9A4CF60F-E008-42C8-AAF9-210A2A830B2C}">
      <dgm:prSet custT="1"/>
      <dgm:spPr/>
      <dgm:t>
        <a:bodyPr/>
        <a:lstStyle/>
        <a:p>
          <a:r>
            <a:rPr lang="ru-RU" sz="1600" dirty="0" smtClean="0"/>
            <a:t>Общий экзамен (с выделением базовой и углубленной части);</a:t>
          </a:r>
        </a:p>
      </dgm:t>
    </dgm:pt>
    <dgm:pt modelId="{54D57C92-8CDF-4212-8413-33151F0844EB}" type="parTrans" cxnId="{D3D6EBE9-5C17-4768-8AA5-4B310743C757}">
      <dgm:prSet/>
      <dgm:spPr/>
      <dgm:t>
        <a:bodyPr/>
        <a:lstStyle/>
        <a:p>
          <a:endParaRPr lang="ru-RU" sz="1600"/>
        </a:p>
      </dgm:t>
    </dgm:pt>
    <dgm:pt modelId="{F047299B-6DB0-4366-B4E9-017BB6AAA900}" type="sibTrans" cxnId="{D3D6EBE9-5C17-4768-8AA5-4B310743C757}">
      <dgm:prSet/>
      <dgm:spPr/>
      <dgm:t>
        <a:bodyPr/>
        <a:lstStyle/>
        <a:p>
          <a:endParaRPr lang="ru-RU" sz="1600"/>
        </a:p>
      </dgm:t>
    </dgm:pt>
    <dgm:pt modelId="{0556B51E-329B-4B05-B76D-A565ABE47951}">
      <dgm:prSet custT="1"/>
      <dgm:spPr/>
      <dgm:t>
        <a:bodyPr/>
        <a:lstStyle/>
        <a:p>
          <a:r>
            <a:rPr lang="ru-RU" sz="1600" dirty="0" smtClean="0"/>
            <a:t>Два  отдельных экзамена</a:t>
          </a:r>
        </a:p>
      </dgm:t>
    </dgm:pt>
    <dgm:pt modelId="{F02FFE3F-A771-4B84-97F5-E79C6B90745A}" type="parTrans" cxnId="{B0A7CEE4-AD73-43D2-B5E3-8465CF3511E8}">
      <dgm:prSet/>
      <dgm:spPr/>
      <dgm:t>
        <a:bodyPr/>
        <a:lstStyle/>
        <a:p>
          <a:endParaRPr lang="ru-RU" sz="1600"/>
        </a:p>
      </dgm:t>
    </dgm:pt>
    <dgm:pt modelId="{4B4F080F-E20C-4570-89DE-D78F2F463B76}" type="sibTrans" cxnId="{B0A7CEE4-AD73-43D2-B5E3-8465CF3511E8}">
      <dgm:prSet/>
      <dgm:spPr/>
      <dgm:t>
        <a:bodyPr/>
        <a:lstStyle/>
        <a:p>
          <a:endParaRPr lang="ru-RU" sz="1600"/>
        </a:p>
      </dgm:t>
    </dgm:pt>
    <dgm:pt modelId="{79610FEE-7C15-4A6C-8EE2-37AE70E45A29}">
      <dgm:prSet custT="1"/>
      <dgm:spPr/>
      <dgm:t>
        <a:bodyPr/>
        <a:lstStyle/>
        <a:p>
          <a:r>
            <a:rPr lang="ru-RU" sz="1600" smtClean="0"/>
            <a:t>2). Не позднее августа 2021 года – публикация демо-версий КИМов для обязательного ЕГЭ по  ИЯ на сайте</a:t>
          </a:r>
          <a:r>
            <a:rPr lang="en-US" sz="1600" smtClean="0"/>
            <a:t> </a:t>
          </a:r>
          <a:r>
            <a:rPr lang="ru-RU" sz="1600" u="sng" smtClean="0"/>
            <a:t>http://fipi.ru</a:t>
          </a:r>
          <a:endParaRPr lang="ru-RU" sz="1600" u="sng" dirty="0" smtClean="0"/>
        </a:p>
      </dgm:t>
    </dgm:pt>
    <dgm:pt modelId="{BE670146-B299-4C3A-A999-E34271561221}" type="parTrans" cxnId="{0464BFF6-5677-45A4-8486-35975D305B37}">
      <dgm:prSet/>
      <dgm:spPr/>
      <dgm:t>
        <a:bodyPr/>
        <a:lstStyle/>
        <a:p>
          <a:endParaRPr lang="ru-RU" sz="1600"/>
        </a:p>
      </dgm:t>
    </dgm:pt>
    <dgm:pt modelId="{27F9F0A2-0839-46A3-A3C7-5B10DEC40F2D}" type="sibTrans" cxnId="{0464BFF6-5677-45A4-8486-35975D305B37}">
      <dgm:prSet/>
      <dgm:spPr/>
      <dgm:t>
        <a:bodyPr/>
        <a:lstStyle/>
        <a:p>
          <a:endParaRPr lang="ru-RU" sz="1600"/>
        </a:p>
      </dgm:t>
    </dgm:pt>
    <dgm:pt modelId="{C002BD14-0A3E-4868-9F68-3DD30524E68F}" type="pres">
      <dgm:prSet presAssocID="{0D8D5397-A222-46E7-AD35-4F495168C67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2DC73A8-AF8F-4C31-913D-EC682E54D906}" type="pres">
      <dgm:prSet presAssocID="{6B00DA47-2856-4D7B-BA5F-D1F4855D8E86}" presName="parentLin" presStyleCnt="0"/>
      <dgm:spPr/>
    </dgm:pt>
    <dgm:pt modelId="{666E6DD3-B259-4F0D-AD09-B940469651E6}" type="pres">
      <dgm:prSet presAssocID="{6B00DA47-2856-4D7B-BA5F-D1F4855D8E86}" presName="parentLeftMargin" presStyleLbl="node1" presStyleIdx="0" presStyleCnt="2"/>
      <dgm:spPr/>
      <dgm:t>
        <a:bodyPr/>
        <a:lstStyle/>
        <a:p>
          <a:endParaRPr lang="ru-RU"/>
        </a:p>
      </dgm:t>
    </dgm:pt>
    <dgm:pt modelId="{D2EE0C5B-1AC0-4C6F-9CB6-2DF9550E38D6}" type="pres">
      <dgm:prSet presAssocID="{6B00DA47-2856-4D7B-BA5F-D1F4855D8E86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9DDBE1-0BA7-4D4A-94E3-3186C8BD3F97}" type="pres">
      <dgm:prSet presAssocID="{6B00DA47-2856-4D7B-BA5F-D1F4855D8E86}" presName="negativeSpace" presStyleCnt="0"/>
      <dgm:spPr/>
    </dgm:pt>
    <dgm:pt modelId="{42495C0D-B497-4261-8799-541AC5B1AEEE}" type="pres">
      <dgm:prSet presAssocID="{6B00DA47-2856-4D7B-BA5F-D1F4855D8E86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72B1BD-955D-46D0-BA0B-2AB94E44EE83}" type="pres">
      <dgm:prSet presAssocID="{BA7F48F7-6D27-45C2-99F7-33273D69C290}" presName="spaceBetweenRectangles" presStyleCnt="0"/>
      <dgm:spPr/>
    </dgm:pt>
    <dgm:pt modelId="{4618CE11-EA2C-4E0C-93E0-6A1D14B7870D}" type="pres">
      <dgm:prSet presAssocID="{79610FEE-7C15-4A6C-8EE2-37AE70E45A29}" presName="parentLin" presStyleCnt="0"/>
      <dgm:spPr/>
    </dgm:pt>
    <dgm:pt modelId="{3AB4E2D2-7A07-4AFE-909C-8DE024CD5AFF}" type="pres">
      <dgm:prSet presAssocID="{79610FEE-7C15-4A6C-8EE2-37AE70E45A29}" presName="parentLeftMargin" presStyleLbl="node1" presStyleIdx="0" presStyleCnt="2"/>
      <dgm:spPr/>
      <dgm:t>
        <a:bodyPr/>
        <a:lstStyle/>
        <a:p>
          <a:endParaRPr lang="ru-RU"/>
        </a:p>
      </dgm:t>
    </dgm:pt>
    <dgm:pt modelId="{79B6BB70-58C8-4A60-A602-A735D7ECF691}" type="pres">
      <dgm:prSet presAssocID="{79610FEE-7C15-4A6C-8EE2-37AE70E45A29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B63952-9FD1-40DF-880E-29603FF01BAD}" type="pres">
      <dgm:prSet presAssocID="{79610FEE-7C15-4A6C-8EE2-37AE70E45A29}" presName="negativeSpace" presStyleCnt="0"/>
      <dgm:spPr/>
    </dgm:pt>
    <dgm:pt modelId="{7AE9CEBC-DE9B-4636-942F-9CCB642B1032}" type="pres">
      <dgm:prSet presAssocID="{79610FEE-7C15-4A6C-8EE2-37AE70E45A29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A0710CC1-509F-4236-83A0-48A5693104A6}" type="presOf" srcId="{6B00DA47-2856-4D7B-BA5F-D1F4855D8E86}" destId="{D2EE0C5B-1AC0-4C6F-9CB6-2DF9550E38D6}" srcOrd="1" destOrd="0" presId="urn:microsoft.com/office/officeart/2005/8/layout/list1"/>
    <dgm:cxn modelId="{3FFA0879-885F-41E8-BC09-83E790CBD07A}" type="presOf" srcId="{79610FEE-7C15-4A6C-8EE2-37AE70E45A29}" destId="{79B6BB70-58C8-4A60-A602-A735D7ECF691}" srcOrd="1" destOrd="0" presId="urn:microsoft.com/office/officeart/2005/8/layout/list1"/>
    <dgm:cxn modelId="{D15E7A8C-563D-4DB7-9A55-9EDA5383FB71}" srcId="{0D8D5397-A222-46E7-AD35-4F495168C672}" destId="{6B00DA47-2856-4D7B-BA5F-D1F4855D8E86}" srcOrd="0" destOrd="0" parTransId="{B9AC7B40-92BA-4F42-9CDC-2C410A66B464}" sibTransId="{BA7F48F7-6D27-45C2-99F7-33273D69C290}"/>
    <dgm:cxn modelId="{D3D6EBE9-5C17-4768-8AA5-4B310743C757}" srcId="{6B00DA47-2856-4D7B-BA5F-D1F4855D8E86}" destId="{9A4CF60F-E008-42C8-AAF9-210A2A830B2C}" srcOrd="0" destOrd="0" parTransId="{54D57C92-8CDF-4212-8413-33151F0844EB}" sibTransId="{F047299B-6DB0-4366-B4E9-017BB6AAA900}"/>
    <dgm:cxn modelId="{0464BFF6-5677-45A4-8486-35975D305B37}" srcId="{0D8D5397-A222-46E7-AD35-4F495168C672}" destId="{79610FEE-7C15-4A6C-8EE2-37AE70E45A29}" srcOrd="1" destOrd="0" parTransId="{BE670146-B299-4C3A-A999-E34271561221}" sibTransId="{27F9F0A2-0839-46A3-A3C7-5B10DEC40F2D}"/>
    <dgm:cxn modelId="{52B330CF-3F5E-4FEE-B6CB-AF3FEE01D2B7}" type="presOf" srcId="{0556B51E-329B-4B05-B76D-A565ABE47951}" destId="{42495C0D-B497-4261-8799-541AC5B1AEEE}" srcOrd="0" destOrd="1" presId="urn:microsoft.com/office/officeart/2005/8/layout/list1"/>
    <dgm:cxn modelId="{359D6837-E8AC-476A-B0E1-F2608200E248}" type="presOf" srcId="{79610FEE-7C15-4A6C-8EE2-37AE70E45A29}" destId="{3AB4E2D2-7A07-4AFE-909C-8DE024CD5AFF}" srcOrd="0" destOrd="0" presId="urn:microsoft.com/office/officeart/2005/8/layout/list1"/>
    <dgm:cxn modelId="{39F95253-99DB-4399-B166-E6AA36FBA371}" type="presOf" srcId="{0D8D5397-A222-46E7-AD35-4F495168C672}" destId="{C002BD14-0A3E-4868-9F68-3DD30524E68F}" srcOrd="0" destOrd="0" presId="urn:microsoft.com/office/officeart/2005/8/layout/list1"/>
    <dgm:cxn modelId="{1B089663-3C79-4340-8467-7E5FB07E8A36}" type="presOf" srcId="{9A4CF60F-E008-42C8-AAF9-210A2A830B2C}" destId="{42495C0D-B497-4261-8799-541AC5B1AEEE}" srcOrd="0" destOrd="0" presId="urn:microsoft.com/office/officeart/2005/8/layout/list1"/>
    <dgm:cxn modelId="{B0A7CEE4-AD73-43D2-B5E3-8465CF3511E8}" srcId="{6B00DA47-2856-4D7B-BA5F-D1F4855D8E86}" destId="{0556B51E-329B-4B05-B76D-A565ABE47951}" srcOrd="1" destOrd="0" parTransId="{F02FFE3F-A771-4B84-97F5-E79C6B90745A}" sibTransId="{4B4F080F-E20C-4570-89DE-D78F2F463B76}"/>
    <dgm:cxn modelId="{CA1BEFD0-1016-4770-B00B-6F4BF42249F8}" type="presOf" srcId="{6B00DA47-2856-4D7B-BA5F-D1F4855D8E86}" destId="{666E6DD3-B259-4F0D-AD09-B940469651E6}" srcOrd="0" destOrd="0" presId="urn:microsoft.com/office/officeart/2005/8/layout/list1"/>
    <dgm:cxn modelId="{65F5D2F5-3AD7-4BD0-9B44-E4670036B7B7}" type="presParOf" srcId="{C002BD14-0A3E-4868-9F68-3DD30524E68F}" destId="{82DC73A8-AF8F-4C31-913D-EC682E54D906}" srcOrd="0" destOrd="0" presId="urn:microsoft.com/office/officeart/2005/8/layout/list1"/>
    <dgm:cxn modelId="{09782F2A-71C8-4824-B98F-023BA6E84085}" type="presParOf" srcId="{82DC73A8-AF8F-4C31-913D-EC682E54D906}" destId="{666E6DD3-B259-4F0D-AD09-B940469651E6}" srcOrd="0" destOrd="0" presId="urn:microsoft.com/office/officeart/2005/8/layout/list1"/>
    <dgm:cxn modelId="{59FA0E33-E5BD-4BA6-89B6-46C6199CE773}" type="presParOf" srcId="{82DC73A8-AF8F-4C31-913D-EC682E54D906}" destId="{D2EE0C5B-1AC0-4C6F-9CB6-2DF9550E38D6}" srcOrd="1" destOrd="0" presId="urn:microsoft.com/office/officeart/2005/8/layout/list1"/>
    <dgm:cxn modelId="{45208D07-07B9-4A09-A035-8ECEDB44321A}" type="presParOf" srcId="{C002BD14-0A3E-4868-9F68-3DD30524E68F}" destId="{CB9DDBE1-0BA7-4D4A-94E3-3186C8BD3F97}" srcOrd="1" destOrd="0" presId="urn:microsoft.com/office/officeart/2005/8/layout/list1"/>
    <dgm:cxn modelId="{E8B7838A-15EC-49C3-B2FD-B6C7BCFBAA26}" type="presParOf" srcId="{C002BD14-0A3E-4868-9F68-3DD30524E68F}" destId="{42495C0D-B497-4261-8799-541AC5B1AEEE}" srcOrd="2" destOrd="0" presId="urn:microsoft.com/office/officeart/2005/8/layout/list1"/>
    <dgm:cxn modelId="{13BFBAC9-9766-4FAD-8868-F5E9095552E4}" type="presParOf" srcId="{C002BD14-0A3E-4868-9F68-3DD30524E68F}" destId="{7E72B1BD-955D-46D0-BA0B-2AB94E44EE83}" srcOrd="3" destOrd="0" presId="urn:microsoft.com/office/officeart/2005/8/layout/list1"/>
    <dgm:cxn modelId="{5295EE5A-F238-4762-A54D-0F92890EB641}" type="presParOf" srcId="{C002BD14-0A3E-4868-9F68-3DD30524E68F}" destId="{4618CE11-EA2C-4E0C-93E0-6A1D14B7870D}" srcOrd="4" destOrd="0" presId="urn:microsoft.com/office/officeart/2005/8/layout/list1"/>
    <dgm:cxn modelId="{A295F309-061C-4052-9DB3-5FDFB81B67CA}" type="presParOf" srcId="{4618CE11-EA2C-4E0C-93E0-6A1D14B7870D}" destId="{3AB4E2D2-7A07-4AFE-909C-8DE024CD5AFF}" srcOrd="0" destOrd="0" presId="urn:microsoft.com/office/officeart/2005/8/layout/list1"/>
    <dgm:cxn modelId="{922F923E-2532-4DDD-91B5-7E7C89FFDFC4}" type="presParOf" srcId="{4618CE11-EA2C-4E0C-93E0-6A1D14B7870D}" destId="{79B6BB70-58C8-4A60-A602-A735D7ECF691}" srcOrd="1" destOrd="0" presId="urn:microsoft.com/office/officeart/2005/8/layout/list1"/>
    <dgm:cxn modelId="{53F11671-E215-4C24-98AA-F4EF01BFD726}" type="presParOf" srcId="{C002BD14-0A3E-4868-9F68-3DD30524E68F}" destId="{DDB63952-9FD1-40DF-880E-29603FF01BAD}" srcOrd="5" destOrd="0" presId="urn:microsoft.com/office/officeart/2005/8/layout/list1"/>
    <dgm:cxn modelId="{E118C095-D659-4CB5-92E6-E0C043D8B0DF}" type="presParOf" srcId="{C002BD14-0A3E-4868-9F68-3DD30524E68F}" destId="{7AE9CEBC-DE9B-4636-942F-9CCB642B1032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9631DA0-9860-4F76-83B1-714204DC80A0}" type="doc">
      <dgm:prSet loTypeId="urn:microsoft.com/office/officeart/2005/8/layout/list1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7E6E278-81BB-4B1F-AEC3-3943670063BE}">
      <dgm:prSet phldrT="[Текст]" custT="1"/>
      <dgm:spPr/>
      <dgm:t>
        <a:bodyPr/>
        <a:lstStyle/>
        <a:p>
          <a:r>
            <a:rPr lang="ru-RU" sz="1600" dirty="0" smtClean="0"/>
            <a:t>Базовый экзамен  близок к   современному ВПР </a:t>
          </a:r>
          <a:endParaRPr lang="ru-RU" sz="1600" dirty="0"/>
        </a:p>
      </dgm:t>
    </dgm:pt>
    <dgm:pt modelId="{E9B6BF9A-2954-422E-9204-D5F074756892}" type="parTrans" cxnId="{F8291818-877C-44DF-9CE5-E5E69A5E372B}">
      <dgm:prSet/>
      <dgm:spPr/>
      <dgm:t>
        <a:bodyPr/>
        <a:lstStyle/>
        <a:p>
          <a:endParaRPr lang="ru-RU" sz="1600"/>
        </a:p>
      </dgm:t>
    </dgm:pt>
    <dgm:pt modelId="{28968E60-C740-4765-A0B1-61B39FBDA9BE}" type="sibTrans" cxnId="{F8291818-877C-44DF-9CE5-E5E69A5E372B}">
      <dgm:prSet/>
      <dgm:spPr/>
      <dgm:t>
        <a:bodyPr/>
        <a:lstStyle/>
        <a:p>
          <a:endParaRPr lang="ru-RU" sz="1600"/>
        </a:p>
      </dgm:t>
    </dgm:pt>
    <dgm:pt modelId="{E709BB3B-A2DD-4F2D-9234-A862BD824846}">
      <dgm:prSet custT="1"/>
      <dgm:spPr/>
      <dgm:t>
        <a:bodyPr/>
        <a:lstStyle/>
        <a:p>
          <a:r>
            <a:rPr lang="ru-RU" sz="1600" dirty="0" smtClean="0"/>
            <a:t>Углубленный экзамен - близок к  существующей модели </a:t>
          </a:r>
          <a:r>
            <a:rPr lang="ru-RU" sz="1600" dirty="0" err="1" smtClean="0"/>
            <a:t>КИМов</a:t>
          </a:r>
          <a:endParaRPr lang="ru-RU" sz="1600" dirty="0" smtClean="0"/>
        </a:p>
      </dgm:t>
    </dgm:pt>
    <dgm:pt modelId="{A1037959-3A30-4B4D-B37B-E6FB6CB25C34}" type="parTrans" cxnId="{6705F78E-6C25-483C-AAA5-5AA3D023CDD6}">
      <dgm:prSet/>
      <dgm:spPr/>
      <dgm:t>
        <a:bodyPr/>
        <a:lstStyle/>
        <a:p>
          <a:endParaRPr lang="ru-RU" sz="1600"/>
        </a:p>
      </dgm:t>
    </dgm:pt>
    <dgm:pt modelId="{42C2B8CC-02D4-4749-84E4-E87101AE2545}" type="sibTrans" cxnId="{6705F78E-6C25-483C-AAA5-5AA3D023CDD6}">
      <dgm:prSet/>
      <dgm:spPr/>
      <dgm:t>
        <a:bodyPr/>
        <a:lstStyle/>
        <a:p>
          <a:endParaRPr lang="ru-RU" sz="1600"/>
        </a:p>
      </dgm:t>
    </dgm:pt>
    <dgm:pt modelId="{98199B5C-A18B-4733-84D0-444757101260}">
      <dgm:prSet custT="1"/>
      <dgm:spPr/>
      <dgm:t>
        <a:bodyPr/>
        <a:lstStyle/>
        <a:p>
          <a:r>
            <a:rPr lang="ru-RU" sz="1600" dirty="0" smtClean="0"/>
            <a:t>Уровень владения языком по классификации Совета Европы,  соответствующий 100 баллам за не базовый ЕГЭ – обсуждается (А2 - В1)</a:t>
          </a:r>
          <a:endParaRPr lang="ru-RU" sz="1600" dirty="0"/>
        </a:p>
      </dgm:t>
    </dgm:pt>
    <dgm:pt modelId="{F9CB5154-3539-4407-95DB-4A9EC5556513}" type="parTrans" cxnId="{A193D8A0-B932-4719-9E50-03063C741F28}">
      <dgm:prSet/>
      <dgm:spPr/>
      <dgm:t>
        <a:bodyPr/>
        <a:lstStyle/>
        <a:p>
          <a:endParaRPr lang="ru-RU" sz="1600"/>
        </a:p>
      </dgm:t>
    </dgm:pt>
    <dgm:pt modelId="{731D3D9B-6CDD-4B0F-A3A1-F128688A0A3B}" type="sibTrans" cxnId="{A193D8A0-B932-4719-9E50-03063C741F28}">
      <dgm:prSet/>
      <dgm:spPr/>
      <dgm:t>
        <a:bodyPr/>
        <a:lstStyle/>
        <a:p>
          <a:endParaRPr lang="ru-RU" sz="1600"/>
        </a:p>
      </dgm:t>
    </dgm:pt>
    <dgm:pt modelId="{21E9D43C-1D63-4D11-9592-312F1B96CA52}" type="pres">
      <dgm:prSet presAssocID="{49631DA0-9860-4F76-83B1-714204DC80A0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E74AA86-57E7-455F-83E1-8989CE908B60}" type="pres">
      <dgm:prSet presAssocID="{27E6E278-81BB-4B1F-AEC3-3943670063BE}" presName="parentLin" presStyleCnt="0"/>
      <dgm:spPr/>
    </dgm:pt>
    <dgm:pt modelId="{ADAC3FF5-B056-4860-A956-CE043B934DA3}" type="pres">
      <dgm:prSet presAssocID="{27E6E278-81BB-4B1F-AEC3-3943670063BE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99533211-5AAA-47D8-9EBF-C4AAA20E4C1F}" type="pres">
      <dgm:prSet presAssocID="{27E6E278-81BB-4B1F-AEC3-3943670063BE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319C79-B308-4525-8031-88DCC4BE937A}" type="pres">
      <dgm:prSet presAssocID="{27E6E278-81BB-4B1F-AEC3-3943670063BE}" presName="negativeSpace" presStyleCnt="0"/>
      <dgm:spPr/>
    </dgm:pt>
    <dgm:pt modelId="{520D97AE-7458-4DDF-B970-1326B27190EB}" type="pres">
      <dgm:prSet presAssocID="{27E6E278-81BB-4B1F-AEC3-3943670063BE}" presName="childText" presStyleLbl="conFgAcc1" presStyleIdx="0" presStyleCnt="3">
        <dgm:presLayoutVars>
          <dgm:bulletEnabled val="1"/>
        </dgm:presLayoutVars>
      </dgm:prSet>
      <dgm:spPr/>
    </dgm:pt>
    <dgm:pt modelId="{3F3A5C63-4D53-429D-AD57-9FDB95D86174}" type="pres">
      <dgm:prSet presAssocID="{28968E60-C740-4765-A0B1-61B39FBDA9BE}" presName="spaceBetweenRectangles" presStyleCnt="0"/>
      <dgm:spPr/>
    </dgm:pt>
    <dgm:pt modelId="{6F901FF2-0072-42FE-94C7-72991BCEB6EA}" type="pres">
      <dgm:prSet presAssocID="{E709BB3B-A2DD-4F2D-9234-A862BD824846}" presName="parentLin" presStyleCnt="0"/>
      <dgm:spPr/>
    </dgm:pt>
    <dgm:pt modelId="{A9BF29CF-F479-4D86-B4B3-94EFCE33224A}" type="pres">
      <dgm:prSet presAssocID="{E709BB3B-A2DD-4F2D-9234-A862BD824846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4DD0FCA5-5099-450A-BB34-34C3384D5D98}" type="pres">
      <dgm:prSet presAssocID="{E709BB3B-A2DD-4F2D-9234-A862BD824846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BB6333-B79F-451E-B332-1860EE2134EA}" type="pres">
      <dgm:prSet presAssocID="{E709BB3B-A2DD-4F2D-9234-A862BD824846}" presName="negativeSpace" presStyleCnt="0"/>
      <dgm:spPr/>
    </dgm:pt>
    <dgm:pt modelId="{735D0310-5547-4669-B98C-2742D524CA59}" type="pres">
      <dgm:prSet presAssocID="{E709BB3B-A2DD-4F2D-9234-A862BD824846}" presName="childText" presStyleLbl="conFgAcc1" presStyleIdx="1" presStyleCnt="3">
        <dgm:presLayoutVars>
          <dgm:bulletEnabled val="1"/>
        </dgm:presLayoutVars>
      </dgm:prSet>
      <dgm:spPr/>
    </dgm:pt>
    <dgm:pt modelId="{0050ED10-C612-4FF6-9AFA-9B082A072F79}" type="pres">
      <dgm:prSet presAssocID="{42C2B8CC-02D4-4749-84E4-E87101AE2545}" presName="spaceBetweenRectangles" presStyleCnt="0"/>
      <dgm:spPr/>
    </dgm:pt>
    <dgm:pt modelId="{740E87F6-19DF-4979-9F92-3269A80138B6}" type="pres">
      <dgm:prSet presAssocID="{98199B5C-A18B-4733-84D0-444757101260}" presName="parentLin" presStyleCnt="0"/>
      <dgm:spPr/>
    </dgm:pt>
    <dgm:pt modelId="{8AB0731E-7E89-44C7-8628-C03B8261B2A4}" type="pres">
      <dgm:prSet presAssocID="{98199B5C-A18B-4733-84D0-444757101260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E1FEA4A1-2906-4BA3-A175-B85C31E31E43}" type="pres">
      <dgm:prSet presAssocID="{98199B5C-A18B-4733-84D0-444757101260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8D40CF-6073-4C1F-B896-0137DA60DB8F}" type="pres">
      <dgm:prSet presAssocID="{98199B5C-A18B-4733-84D0-444757101260}" presName="negativeSpace" presStyleCnt="0"/>
      <dgm:spPr/>
    </dgm:pt>
    <dgm:pt modelId="{44F1773C-1DA5-4F2D-8797-F226BABBAE2F}" type="pres">
      <dgm:prSet presAssocID="{98199B5C-A18B-4733-84D0-444757101260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F77D93CB-DC7C-404E-8542-DCB8F6F755BF}" type="presOf" srcId="{27E6E278-81BB-4B1F-AEC3-3943670063BE}" destId="{ADAC3FF5-B056-4860-A956-CE043B934DA3}" srcOrd="0" destOrd="0" presId="urn:microsoft.com/office/officeart/2005/8/layout/list1"/>
    <dgm:cxn modelId="{6705F78E-6C25-483C-AAA5-5AA3D023CDD6}" srcId="{49631DA0-9860-4F76-83B1-714204DC80A0}" destId="{E709BB3B-A2DD-4F2D-9234-A862BD824846}" srcOrd="1" destOrd="0" parTransId="{A1037959-3A30-4B4D-B37B-E6FB6CB25C34}" sibTransId="{42C2B8CC-02D4-4749-84E4-E87101AE2545}"/>
    <dgm:cxn modelId="{F03A4C91-E628-48BF-A00A-3438C7C3A6FE}" type="presOf" srcId="{E709BB3B-A2DD-4F2D-9234-A862BD824846}" destId="{4DD0FCA5-5099-450A-BB34-34C3384D5D98}" srcOrd="1" destOrd="0" presId="urn:microsoft.com/office/officeart/2005/8/layout/list1"/>
    <dgm:cxn modelId="{F8291818-877C-44DF-9CE5-E5E69A5E372B}" srcId="{49631DA0-9860-4F76-83B1-714204DC80A0}" destId="{27E6E278-81BB-4B1F-AEC3-3943670063BE}" srcOrd="0" destOrd="0" parTransId="{E9B6BF9A-2954-422E-9204-D5F074756892}" sibTransId="{28968E60-C740-4765-A0B1-61B39FBDA9BE}"/>
    <dgm:cxn modelId="{CC02402E-F749-4847-929F-8FE8392E6673}" type="presOf" srcId="{E709BB3B-A2DD-4F2D-9234-A862BD824846}" destId="{A9BF29CF-F479-4D86-B4B3-94EFCE33224A}" srcOrd="0" destOrd="0" presId="urn:microsoft.com/office/officeart/2005/8/layout/list1"/>
    <dgm:cxn modelId="{9DAD8D99-2F29-441A-B0F8-ADFBB67E9595}" type="presOf" srcId="{98199B5C-A18B-4733-84D0-444757101260}" destId="{E1FEA4A1-2906-4BA3-A175-B85C31E31E43}" srcOrd="1" destOrd="0" presId="urn:microsoft.com/office/officeart/2005/8/layout/list1"/>
    <dgm:cxn modelId="{1E378FE6-14CA-4171-9943-941C071B207A}" type="presOf" srcId="{49631DA0-9860-4F76-83B1-714204DC80A0}" destId="{21E9D43C-1D63-4D11-9592-312F1B96CA52}" srcOrd="0" destOrd="0" presId="urn:microsoft.com/office/officeart/2005/8/layout/list1"/>
    <dgm:cxn modelId="{07ECEA2C-DF7B-45F4-9096-84BF2A184B33}" type="presOf" srcId="{98199B5C-A18B-4733-84D0-444757101260}" destId="{8AB0731E-7E89-44C7-8628-C03B8261B2A4}" srcOrd="0" destOrd="0" presId="urn:microsoft.com/office/officeart/2005/8/layout/list1"/>
    <dgm:cxn modelId="{9601177E-F3D7-4930-B651-03A7C10CF2D5}" type="presOf" srcId="{27E6E278-81BB-4B1F-AEC3-3943670063BE}" destId="{99533211-5AAA-47D8-9EBF-C4AAA20E4C1F}" srcOrd="1" destOrd="0" presId="urn:microsoft.com/office/officeart/2005/8/layout/list1"/>
    <dgm:cxn modelId="{A193D8A0-B932-4719-9E50-03063C741F28}" srcId="{49631DA0-9860-4F76-83B1-714204DC80A0}" destId="{98199B5C-A18B-4733-84D0-444757101260}" srcOrd="2" destOrd="0" parTransId="{F9CB5154-3539-4407-95DB-4A9EC5556513}" sibTransId="{731D3D9B-6CDD-4B0F-A3A1-F128688A0A3B}"/>
    <dgm:cxn modelId="{787A334E-8E98-4128-BBAC-4C012468C6F4}" type="presParOf" srcId="{21E9D43C-1D63-4D11-9592-312F1B96CA52}" destId="{9E74AA86-57E7-455F-83E1-8989CE908B60}" srcOrd="0" destOrd="0" presId="urn:microsoft.com/office/officeart/2005/8/layout/list1"/>
    <dgm:cxn modelId="{50303BF3-0F83-4279-B585-6CFDFE0E7FBE}" type="presParOf" srcId="{9E74AA86-57E7-455F-83E1-8989CE908B60}" destId="{ADAC3FF5-B056-4860-A956-CE043B934DA3}" srcOrd="0" destOrd="0" presId="urn:microsoft.com/office/officeart/2005/8/layout/list1"/>
    <dgm:cxn modelId="{248FDF10-143D-4796-BB22-59F98BFA784A}" type="presParOf" srcId="{9E74AA86-57E7-455F-83E1-8989CE908B60}" destId="{99533211-5AAA-47D8-9EBF-C4AAA20E4C1F}" srcOrd="1" destOrd="0" presId="urn:microsoft.com/office/officeart/2005/8/layout/list1"/>
    <dgm:cxn modelId="{C3009388-EA43-4800-A4E4-EA182F7CE531}" type="presParOf" srcId="{21E9D43C-1D63-4D11-9592-312F1B96CA52}" destId="{F5319C79-B308-4525-8031-88DCC4BE937A}" srcOrd="1" destOrd="0" presId="urn:microsoft.com/office/officeart/2005/8/layout/list1"/>
    <dgm:cxn modelId="{0352B3DC-DF5F-4AF5-A019-634BB249C413}" type="presParOf" srcId="{21E9D43C-1D63-4D11-9592-312F1B96CA52}" destId="{520D97AE-7458-4DDF-B970-1326B27190EB}" srcOrd="2" destOrd="0" presId="urn:microsoft.com/office/officeart/2005/8/layout/list1"/>
    <dgm:cxn modelId="{EB5B3525-670F-4E1D-BA91-91A8059D5D61}" type="presParOf" srcId="{21E9D43C-1D63-4D11-9592-312F1B96CA52}" destId="{3F3A5C63-4D53-429D-AD57-9FDB95D86174}" srcOrd="3" destOrd="0" presId="urn:microsoft.com/office/officeart/2005/8/layout/list1"/>
    <dgm:cxn modelId="{DFA2D43E-3C43-455B-B6CE-AB0133999D7A}" type="presParOf" srcId="{21E9D43C-1D63-4D11-9592-312F1B96CA52}" destId="{6F901FF2-0072-42FE-94C7-72991BCEB6EA}" srcOrd="4" destOrd="0" presId="urn:microsoft.com/office/officeart/2005/8/layout/list1"/>
    <dgm:cxn modelId="{4FF1A5A4-65CA-4C80-A70C-F2F1A908E85E}" type="presParOf" srcId="{6F901FF2-0072-42FE-94C7-72991BCEB6EA}" destId="{A9BF29CF-F479-4D86-B4B3-94EFCE33224A}" srcOrd="0" destOrd="0" presId="urn:microsoft.com/office/officeart/2005/8/layout/list1"/>
    <dgm:cxn modelId="{20CBF2EF-A431-405D-9219-495FFD6DE9BC}" type="presParOf" srcId="{6F901FF2-0072-42FE-94C7-72991BCEB6EA}" destId="{4DD0FCA5-5099-450A-BB34-34C3384D5D98}" srcOrd="1" destOrd="0" presId="urn:microsoft.com/office/officeart/2005/8/layout/list1"/>
    <dgm:cxn modelId="{5BC3D42A-795B-4FCB-A47E-5DCC6F991B36}" type="presParOf" srcId="{21E9D43C-1D63-4D11-9592-312F1B96CA52}" destId="{E5BB6333-B79F-451E-B332-1860EE2134EA}" srcOrd="5" destOrd="0" presId="urn:microsoft.com/office/officeart/2005/8/layout/list1"/>
    <dgm:cxn modelId="{0A0A420F-AC62-442B-9D29-00AEBD29B51E}" type="presParOf" srcId="{21E9D43C-1D63-4D11-9592-312F1B96CA52}" destId="{735D0310-5547-4669-B98C-2742D524CA59}" srcOrd="6" destOrd="0" presId="urn:microsoft.com/office/officeart/2005/8/layout/list1"/>
    <dgm:cxn modelId="{17F4891A-B6FE-4922-BB25-65E4002100F3}" type="presParOf" srcId="{21E9D43C-1D63-4D11-9592-312F1B96CA52}" destId="{0050ED10-C612-4FF6-9AFA-9B082A072F79}" srcOrd="7" destOrd="0" presId="urn:microsoft.com/office/officeart/2005/8/layout/list1"/>
    <dgm:cxn modelId="{9858E6DB-9073-405E-9215-4F3EC82BC012}" type="presParOf" srcId="{21E9D43C-1D63-4D11-9592-312F1B96CA52}" destId="{740E87F6-19DF-4979-9F92-3269A80138B6}" srcOrd="8" destOrd="0" presId="urn:microsoft.com/office/officeart/2005/8/layout/list1"/>
    <dgm:cxn modelId="{65B37D3B-BB92-4CAC-9252-56CCFC3C8C52}" type="presParOf" srcId="{740E87F6-19DF-4979-9F92-3269A80138B6}" destId="{8AB0731E-7E89-44C7-8628-C03B8261B2A4}" srcOrd="0" destOrd="0" presId="urn:microsoft.com/office/officeart/2005/8/layout/list1"/>
    <dgm:cxn modelId="{DFAB11EF-DCCD-4F6C-8F8B-80BDDB5510A6}" type="presParOf" srcId="{740E87F6-19DF-4979-9F92-3269A80138B6}" destId="{E1FEA4A1-2906-4BA3-A175-B85C31E31E43}" srcOrd="1" destOrd="0" presId="urn:microsoft.com/office/officeart/2005/8/layout/list1"/>
    <dgm:cxn modelId="{4D44C310-CB56-4892-A174-B13250D4CA6E}" type="presParOf" srcId="{21E9D43C-1D63-4D11-9592-312F1B96CA52}" destId="{4C8D40CF-6073-4C1F-B896-0137DA60DB8F}" srcOrd="9" destOrd="0" presId="urn:microsoft.com/office/officeart/2005/8/layout/list1"/>
    <dgm:cxn modelId="{1B091564-7EAF-4E2A-B0B9-154EE2119820}" type="presParOf" srcId="{21E9D43C-1D63-4D11-9592-312F1B96CA52}" destId="{44F1773C-1DA5-4F2D-8797-F226BABBAE2F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D2CB404-67C0-4A2B-8B6C-87D47287C2AF}" type="doc">
      <dgm:prSet loTypeId="urn:microsoft.com/office/officeart/2005/8/layout/list1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DF8916B-3721-4349-9AAB-C77BBA485223}">
      <dgm:prSet phldrT="[Текст]" custT="1"/>
      <dgm:spPr/>
      <dgm:t>
        <a:bodyPr/>
        <a:lstStyle/>
        <a:p>
          <a:r>
            <a:rPr lang="ru-RU" sz="1600" smtClean="0"/>
            <a:t>1). Включает в себя письменную и устную части</a:t>
          </a:r>
          <a:endParaRPr lang="ru-RU" sz="1600"/>
        </a:p>
      </dgm:t>
    </dgm:pt>
    <dgm:pt modelId="{C98A8B61-34FC-4712-B724-5364860A3306}" type="parTrans" cxnId="{329AF58E-D2C6-42B8-B7C4-8170C9D7985A}">
      <dgm:prSet/>
      <dgm:spPr/>
      <dgm:t>
        <a:bodyPr/>
        <a:lstStyle/>
        <a:p>
          <a:endParaRPr lang="ru-RU" sz="1600"/>
        </a:p>
      </dgm:t>
    </dgm:pt>
    <dgm:pt modelId="{8EF0623C-B0E1-44A7-B5A8-BCE969536BC8}" type="sibTrans" cxnId="{329AF58E-D2C6-42B8-B7C4-8170C9D7985A}">
      <dgm:prSet/>
      <dgm:spPr/>
      <dgm:t>
        <a:bodyPr/>
        <a:lstStyle/>
        <a:p>
          <a:endParaRPr lang="ru-RU" sz="1600"/>
        </a:p>
      </dgm:t>
    </dgm:pt>
    <dgm:pt modelId="{F34C2AB8-7B51-4CAC-9B9C-977AA87CEEC0}">
      <dgm:prSet custT="1"/>
      <dgm:spPr/>
      <dgm:t>
        <a:bodyPr/>
        <a:lstStyle/>
        <a:p>
          <a:r>
            <a:rPr lang="ru-RU" sz="1600" dirty="0" smtClean="0"/>
            <a:t>2). Устная часть  - в компьютеризированной форме после завершения письменной части</a:t>
          </a:r>
        </a:p>
      </dgm:t>
    </dgm:pt>
    <dgm:pt modelId="{4704695A-D933-4230-B0E4-218FB2B5562B}" type="parTrans" cxnId="{DEC15995-DA35-4B8B-B446-92D7F456A55D}">
      <dgm:prSet/>
      <dgm:spPr/>
      <dgm:t>
        <a:bodyPr/>
        <a:lstStyle/>
        <a:p>
          <a:endParaRPr lang="ru-RU" sz="1600"/>
        </a:p>
      </dgm:t>
    </dgm:pt>
    <dgm:pt modelId="{C37DF4F0-2C3D-4422-A845-F0212330B3F6}" type="sibTrans" cxnId="{DEC15995-DA35-4B8B-B446-92D7F456A55D}">
      <dgm:prSet/>
      <dgm:spPr/>
      <dgm:t>
        <a:bodyPr/>
        <a:lstStyle/>
        <a:p>
          <a:endParaRPr lang="ru-RU" sz="1600"/>
        </a:p>
      </dgm:t>
    </dgm:pt>
    <dgm:pt modelId="{4EF0FD7E-BF5A-4682-8109-A84078E0669B}">
      <dgm:prSet custT="1"/>
      <dgm:spPr/>
      <dgm:t>
        <a:bodyPr/>
        <a:lstStyle/>
        <a:p>
          <a:r>
            <a:rPr lang="ru-RU" sz="1600" dirty="0" smtClean="0"/>
            <a:t>3). Задание говорения  базового уровня: коммуникативная распространенная  ситуация, достаточно легкий план. Обязательна спонтанная речь!!!</a:t>
          </a:r>
        </a:p>
      </dgm:t>
    </dgm:pt>
    <dgm:pt modelId="{71F7C12D-8456-43E1-AEA3-1606D9F8E156}" type="parTrans" cxnId="{110E888F-BC77-4E3B-AE2E-6BA8809144AD}">
      <dgm:prSet/>
      <dgm:spPr/>
      <dgm:t>
        <a:bodyPr/>
        <a:lstStyle/>
        <a:p>
          <a:endParaRPr lang="ru-RU" sz="1600"/>
        </a:p>
      </dgm:t>
    </dgm:pt>
    <dgm:pt modelId="{13DEAFBC-6DE7-4B64-8E09-441B8660431A}" type="sibTrans" cxnId="{110E888F-BC77-4E3B-AE2E-6BA8809144AD}">
      <dgm:prSet/>
      <dgm:spPr/>
      <dgm:t>
        <a:bodyPr/>
        <a:lstStyle/>
        <a:p>
          <a:endParaRPr lang="ru-RU" sz="1600"/>
        </a:p>
      </dgm:t>
    </dgm:pt>
    <dgm:pt modelId="{2A377E2A-A5F6-43C0-ABF7-1619E0E4F27B}" type="pres">
      <dgm:prSet presAssocID="{4D2CB404-67C0-4A2B-8B6C-87D47287C2AF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3FBF484-BCD4-46F7-B541-0D06615F3E65}" type="pres">
      <dgm:prSet presAssocID="{8DF8916B-3721-4349-9AAB-C77BBA485223}" presName="parentLin" presStyleCnt="0"/>
      <dgm:spPr/>
    </dgm:pt>
    <dgm:pt modelId="{D252C8DB-B579-46B1-9074-C1B82784A598}" type="pres">
      <dgm:prSet presAssocID="{8DF8916B-3721-4349-9AAB-C77BBA485223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8C8E4329-D723-45D8-B919-DB4864D778CB}" type="pres">
      <dgm:prSet presAssocID="{8DF8916B-3721-4349-9AAB-C77BBA485223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EC299E-8050-444A-8BB4-2CC725DD3B3B}" type="pres">
      <dgm:prSet presAssocID="{8DF8916B-3721-4349-9AAB-C77BBA485223}" presName="negativeSpace" presStyleCnt="0"/>
      <dgm:spPr/>
    </dgm:pt>
    <dgm:pt modelId="{F5A4AC9E-4321-44FD-8CB2-E766DDF9E60B}" type="pres">
      <dgm:prSet presAssocID="{8DF8916B-3721-4349-9AAB-C77BBA485223}" presName="childText" presStyleLbl="conFgAcc1" presStyleIdx="0" presStyleCnt="3">
        <dgm:presLayoutVars>
          <dgm:bulletEnabled val="1"/>
        </dgm:presLayoutVars>
      </dgm:prSet>
      <dgm:spPr/>
    </dgm:pt>
    <dgm:pt modelId="{F76E89ED-668B-488D-8C3E-556A4D5DFFA9}" type="pres">
      <dgm:prSet presAssocID="{8EF0623C-B0E1-44A7-B5A8-BCE969536BC8}" presName="spaceBetweenRectangles" presStyleCnt="0"/>
      <dgm:spPr/>
    </dgm:pt>
    <dgm:pt modelId="{C00884AB-61BA-4D8F-821D-F6262AC3DD7E}" type="pres">
      <dgm:prSet presAssocID="{F34C2AB8-7B51-4CAC-9B9C-977AA87CEEC0}" presName="parentLin" presStyleCnt="0"/>
      <dgm:spPr/>
    </dgm:pt>
    <dgm:pt modelId="{3E64C4C0-9965-4FEC-992E-5EFA6EB84D30}" type="pres">
      <dgm:prSet presAssocID="{F34C2AB8-7B51-4CAC-9B9C-977AA87CEEC0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30C23808-92E4-4484-AC1B-F97894FA940A}" type="pres">
      <dgm:prSet presAssocID="{F34C2AB8-7B51-4CAC-9B9C-977AA87CEEC0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87B99D-D602-4339-8228-DC9496D3F370}" type="pres">
      <dgm:prSet presAssocID="{F34C2AB8-7B51-4CAC-9B9C-977AA87CEEC0}" presName="negativeSpace" presStyleCnt="0"/>
      <dgm:spPr/>
    </dgm:pt>
    <dgm:pt modelId="{9F7CBE78-AC5E-434B-B9D7-89164177003D}" type="pres">
      <dgm:prSet presAssocID="{F34C2AB8-7B51-4CAC-9B9C-977AA87CEEC0}" presName="childText" presStyleLbl="conFgAcc1" presStyleIdx="1" presStyleCnt="3">
        <dgm:presLayoutVars>
          <dgm:bulletEnabled val="1"/>
        </dgm:presLayoutVars>
      </dgm:prSet>
      <dgm:spPr/>
    </dgm:pt>
    <dgm:pt modelId="{3C27B853-AF07-4943-8087-A4A985344744}" type="pres">
      <dgm:prSet presAssocID="{C37DF4F0-2C3D-4422-A845-F0212330B3F6}" presName="spaceBetweenRectangles" presStyleCnt="0"/>
      <dgm:spPr/>
    </dgm:pt>
    <dgm:pt modelId="{DB74BE3A-9576-4272-972F-9EB609036B87}" type="pres">
      <dgm:prSet presAssocID="{4EF0FD7E-BF5A-4682-8109-A84078E0669B}" presName="parentLin" presStyleCnt="0"/>
      <dgm:spPr/>
    </dgm:pt>
    <dgm:pt modelId="{C72EE06F-29CB-4A17-92BA-CB505676FD94}" type="pres">
      <dgm:prSet presAssocID="{4EF0FD7E-BF5A-4682-8109-A84078E0669B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3C192657-EEF0-485D-9F02-A7EEDD88ADE3}" type="pres">
      <dgm:prSet presAssocID="{4EF0FD7E-BF5A-4682-8109-A84078E0669B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1E5E7C-17F4-400C-92C8-85D2D52421E8}" type="pres">
      <dgm:prSet presAssocID="{4EF0FD7E-BF5A-4682-8109-A84078E0669B}" presName="negativeSpace" presStyleCnt="0"/>
      <dgm:spPr/>
    </dgm:pt>
    <dgm:pt modelId="{2C6D9787-9C53-41B4-84E3-9A1EB9E03B84}" type="pres">
      <dgm:prSet presAssocID="{4EF0FD7E-BF5A-4682-8109-A84078E0669B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4742587A-893F-4443-B54E-09485B1DCD87}" type="presOf" srcId="{F34C2AB8-7B51-4CAC-9B9C-977AA87CEEC0}" destId="{3E64C4C0-9965-4FEC-992E-5EFA6EB84D30}" srcOrd="0" destOrd="0" presId="urn:microsoft.com/office/officeart/2005/8/layout/list1"/>
    <dgm:cxn modelId="{C39E0D44-0C95-4E8E-A069-07B537F818A6}" type="presOf" srcId="{4EF0FD7E-BF5A-4682-8109-A84078E0669B}" destId="{3C192657-EEF0-485D-9F02-A7EEDD88ADE3}" srcOrd="1" destOrd="0" presId="urn:microsoft.com/office/officeart/2005/8/layout/list1"/>
    <dgm:cxn modelId="{329AF58E-D2C6-42B8-B7C4-8170C9D7985A}" srcId="{4D2CB404-67C0-4A2B-8B6C-87D47287C2AF}" destId="{8DF8916B-3721-4349-9AAB-C77BBA485223}" srcOrd="0" destOrd="0" parTransId="{C98A8B61-34FC-4712-B724-5364860A3306}" sibTransId="{8EF0623C-B0E1-44A7-B5A8-BCE969536BC8}"/>
    <dgm:cxn modelId="{E8F9384C-036B-418F-9122-F07BA154A171}" type="presOf" srcId="{4EF0FD7E-BF5A-4682-8109-A84078E0669B}" destId="{C72EE06F-29CB-4A17-92BA-CB505676FD94}" srcOrd="0" destOrd="0" presId="urn:microsoft.com/office/officeart/2005/8/layout/list1"/>
    <dgm:cxn modelId="{110E888F-BC77-4E3B-AE2E-6BA8809144AD}" srcId="{4D2CB404-67C0-4A2B-8B6C-87D47287C2AF}" destId="{4EF0FD7E-BF5A-4682-8109-A84078E0669B}" srcOrd="2" destOrd="0" parTransId="{71F7C12D-8456-43E1-AEA3-1606D9F8E156}" sibTransId="{13DEAFBC-6DE7-4B64-8E09-441B8660431A}"/>
    <dgm:cxn modelId="{647EA0FA-8D7F-4A90-8F3E-D84736450873}" type="presOf" srcId="{F34C2AB8-7B51-4CAC-9B9C-977AA87CEEC0}" destId="{30C23808-92E4-4484-AC1B-F97894FA940A}" srcOrd="1" destOrd="0" presId="urn:microsoft.com/office/officeart/2005/8/layout/list1"/>
    <dgm:cxn modelId="{DEC15995-DA35-4B8B-B446-92D7F456A55D}" srcId="{4D2CB404-67C0-4A2B-8B6C-87D47287C2AF}" destId="{F34C2AB8-7B51-4CAC-9B9C-977AA87CEEC0}" srcOrd="1" destOrd="0" parTransId="{4704695A-D933-4230-B0E4-218FB2B5562B}" sibTransId="{C37DF4F0-2C3D-4422-A845-F0212330B3F6}"/>
    <dgm:cxn modelId="{6BDCC680-A228-49BB-AB40-692A8323C586}" type="presOf" srcId="{8DF8916B-3721-4349-9AAB-C77BBA485223}" destId="{8C8E4329-D723-45D8-B919-DB4864D778CB}" srcOrd="1" destOrd="0" presId="urn:microsoft.com/office/officeart/2005/8/layout/list1"/>
    <dgm:cxn modelId="{33BFB3B4-08CA-44E4-823B-52177BE5C036}" type="presOf" srcId="{8DF8916B-3721-4349-9AAB-C77BBA485223}" destId="{D252C8DB-B579-46B1-9074-C1B82784A598}" srcOrd="0" destOrd="0" presId="urn:microsoft.com/office/officeart/2005/8/layout/list1"/>
    <dgm:cxn modelId="{2A3DC8F5-81DF-4735-A413-20191405D344}" type="presOf" srcId="{4D2CB404-67C0-4A2B-8B6C-87D47287C2AF}" destId="{2A377E2A-A5F6-43C0-ABF7-1619E0E4F27B}" srcOrd="0" destOrd="0" presId="urn:microsoft.com/office/officeart/2005/8/layout/list1"/>
    <dgm:cxn modelId="{C571D6C1-F3CA-45AE-ACA2-7F5F0258F75E}" type="presParOf" srcId="{2A377E2A-A5F6-43C0-ABF7-1619E0E4F27B}" destId="{13FBF484-BCD4-46F7-B541-0D06615F3E65}" srcOrd="0" destOrd="0" presId="urn:microsoft.com/office/officeart/2005/8/layout/list1"/>
    <dgm:cxn modelId="{3A3F6E80-17BC-4871-8811-529C883CC449}" type="presParOf" srcId="{13FBF484-BCD4-46F7-B541-0D06615F3E65}" destId="{D252C8DB-B579-46B1-9074-C1B82784A598}" srcOrd="0" destOrd="0" presId="urn:microsoft.com/office/officeart/2005/8/layout/list1"/>
    <dgm:cxn modelId="{0F9D88F4-437F-40B6-B83A-1DFEE1872218}" type="presParOf" srcId="{13FBF484-BCD4-46F7-B541-0D06615F3E65}" destId="{8C8E4329-D723-45D8-B919-DB4864D778CB}" srcOrd="1" destOrd="0" presId="urn:microsoft.com/office/officeart/2005/8/layout/list1"/>
    <dgm:cxn modelId="{C72431F3-6F83-4E85-B9A6-5BB3BB876276}" type="presParOf" srcId="{2A377E2A-A5F6-43C0-ABF7-1619E0E4F27B}" destId="{5CEC299E-8050-444A-8BB4-2CC725DD3B3B}" srcOrd="1" destOrd="0" presId="urn:microsoft.com/office/officeart/2005/8/layout/list1"/>
    <dgm:cxn modelId="{9E7E9DA5-066B-4091-AB18-4003427F6526}" type="presParOf" srcId="{2A377E2A-A5F6-43C0-ABF7-1619E0E4F27B}" destId="{F5A4AC9E-4321-44FD-8CB2-E766DDF9E60B}" srcOrd="2" destOrd="0" presId="urn:microsoft.com/office/officeart/2005/8/layout/list1"/>
    <dgm:cxn modelId="{177EBC90-280F-43DF-8ECA-AF21F6F2CF1D}" type="presParOf" srcId="{2A377E2A-A5F6-43C0-ABF7-1619E0E4F27B}" destId="{F76E89ED-668B-488D-8C3E-556A4D5DFFA9}" srcOrd="3" destOrd="0" presId="urn:microsoft.com/office/officeart/2005/8/layout/list1"/>
    <dgm:cxn modelId="{D851A8E0-4930-47FD-9322-B57911A6E859}" type="presParOf" srcId="{2A377E2A-A5F6-43C0-ABF7-1619E0E4F27B}" destId="{C00884AB-61BA-4D8F-821D-F6262AC3DD7E}" srcOrd="4" destOrd="0" presId="urn:microsoft.com/office/officeart/2005/8/layout/list1"/>
    <dgm:cxn modelId="{75229A7F-19C4-42C3-A5F0-4FEC6B88C0FF}" type="presParOf" srcId="{C00884AB-61BA-4D8F-821D-F6262AC3DD7E}" destId="{3E64C4C0-9965-4FEC-992E-5EFA6EB84D30}" srcOrd="0" destOrd="0" presId="urn:microsoft.com/office/officeart/2005/8/layout/list1"/>
    <dgm:cxn modelId="{EFC59176-691C-4F3F-8AAF-ADD1171BCBEC}" type="presParOf" srcId="{C00884AB-61BA-4D8F-821D-F6262AC3DD7E}" destId="{30C23808-92E4-4484-AC1B-F97894FA940A}" srcOrd="1" destOrd="0" presId="urn:microsoft.com/office/officeart/2005/8/layout/list1"/>
    <dgm:cxn modelId="{886F23DC-0FE0-4DC5-9A8F-175ED3C40FB3}" type="presParOf" srcId="{2A377E2A-A5F6-43C0-ABF7-1619E0E4F27B}" destId="{7687B99D-D602-4339-8228-DC9496D3F370}" srcOrd="5" destOrd="0" presId="urn:microsoft.com/office/officeart/2005/8/layout/list1"/>
    <dgm:cxn modelId="{6AC2F08F-20EB-4316-93FF-3FE28C747494}" type="presParOf" srcId="{2A377E2A-A5F6-43C0-ABF7-1619E0E4F27B}" destId="{9F7CBE78-AC5E-434B-B9D7-89164177003D}" srcOrd="6" destOrd="0" presId="urn:microsoft.com/office/officeart/2005/8/layout/list1"/>
    <dgm:cxn modelId="{255A245F-C82E-4592-AD78-5381171173F3}" type="presParOf" srcId="{2A377E2A-A5F6-43C0-ABF7-1619E0E4F27B}" destId="{3C27B853-AF07-4943-8087-A4A985344744}" srcOrd="7" destOrd="0" presId="urn:microsoft.com/office/officeart/2005/8/layout/list1"/>
    <dgm:cxn modelId="{28AC0A1D-AEC2-49B6-8853-A5C8942D6E95}" type="presParOf" srcId="{2A377E2A-A5F6-43C0-ABF7-1619E0E4F27B}" destId="{DB74BE3A-9576-4272-972F-9EB609036B87}" srcOrd="8" destOrd="0" presId="urn:microsoft.com/office/officeart/2005/8/layout/list1"/>
    <dgm:cxn modelId="{724CDA3B-3B7D-42B0-9DD8-C4D19F11710C}" type="presParOf" srcId="{DB74BE3A-9576-4272-972F-9EB609036B87}" destId="{C72EE06F-29CB-4A17-92BA-CB505676FD94}" srcOrd="0" destOrd="0" presId="urn:microsoft.com/office/officeart/2005/8/layout/list1"/>
    <dgm:cxn modelId="{E536665E-7419-4D86-B6C0-564BE1818C87}" type="presParOf" srcId="{DB74BE3A-9576-4272-972F-9EB609036B87}" destId="{3C192657-EEF0-485D-9F02-A7EEDD88ADE3}" srcOrd="1" destOrd="0" presId="urn:microsoft.com/office/officeart/2005/8/layout/list1"/>
    <dgm:cxn modelId="{E0274CEB-110A-499B-B15E-9BB33B49911E}" type="presParOf" srcId="{2A377E2A-A5F6-43C0-ABF7-1619E0E4F27B}" destId="{181E5E7C-17F4-400C-92C8-85D2D52421E8}" srcOrd="9" destOrd="0" presId="urn:microsoft.com/office/officeart/2005/8/layout/list1"/>
    <dgm:cxn modelId="{5B47A99D-1B84-4AA2-AE60-42875E7809BE}" type="presParOf" srcId="{2A377E2A-A5F6-43C0-ABF7-1619E0E4F27B}" destId="{2C6D9787-9C53-41B4-84E3-9A1EB9E03B84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0B9FA49-0357-4743-ACD3-41DE22AE8E15}" type="doc">
      <dgm:prSet loTypeId="urn:microsoft.com/office/officeart/2005/8/layout/list1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6B05162-9BDA-4D05-8172-BF71FE48A268}">
      <dgm:prSet phldrT="[Текст]" custT="1"/>
      <dgm:spPr/>
      <dgm:t>
        <a:bodyPr/>
        <a:lstStyle/>
        <a:p>
          <a:r>
            <a:rPr lang="ru-RU" sz="1600" dirty="0" smtClean="0"/>
            <a:t>Нельзя все школьное обучение сводить к ОГЭ и ЕГЭ, т.к. это - лишь форма контроля, проверка, экзамен</a:t>
          </a:r>
          <a:endParaRPr lang="ru-RU" sz="1600" dirty="0"/>
        </a:p>
      </dgm:t>
    </dgm:pt>
    <dgm:pt modelId="{5F091B3B-7607-4B47-8757-B26906DBCC53}" type="parTrans" cxnId="{38EF59A3-06FD-499B-87FF-0F5A0EA1909D}">
      <dgm:prSet/>
      <dgm:spPr/>
      <dgm:t>
        <a:bodyPr/>
        <a:lstStyle/>
        <a:p>
          <a:endParaRPr lang="ru-RU" sz="1600"/>
        </a:p>
      </dgm:t>
    </dgm:pt>
    <dgm:pt modelId="{EED5A6EA-D992-4852-AB0A-86572B284072}" type="sibTrans" cxnId="{38EF59A3-06FD-499B-87FF-0F5A0EA1909D}">
      <dgm:prSet/>
      <dgm:spPr/>
      <dgm:t>
        <a:bodyPr/>
        <a:lstStyle/>
        <a:p>
          <a:endParaRPr lang="ru-RU" sz="1600"/>
        </a:p>
      </dgm:t>
    </dgm:pt>
    <dgm:pt modelId="{F04E1ECE-D83F-40D5-927D-FA6D5B132CA5}">
      <dgm:prSet custT="1"/>
      <dgm:spPr/>
      <dgm:t>
        <a:bodyPr/>
        <a:lstStyle/>
        <a:p>
          <a:r>
            <a:rPr lang="ru-RU" sz="1600" dirty="0" smtClean="0"/>
            <a:t>Нужно настраивать детей и родителей  на учебу: регулярную, нормальную, с домашними заданиями</a:t>
          </a:r>
        </a:p>
      </dgm:t>
    </dgm:pt>
    <dgm:pt modelId="{10DA2805-6F85-4DF9-8C0A-4A342E659723}" type="parTrans" cxnId="{1C0542B5-8EE7-4AEF-9ABB-70C07DA9DF1F}">
      <dgm:prSet/>
      <dgm:spPr/>
      <dgm:t>
        <a:bodyPr/>
        <a:lstStyle/>
        <a:p>
          <a:endParaRPr lang="ru-RU" sz="1600"/>
        </a:p>
      </dgm:t>
    </dgm:pt>
    <dgm:pt modelId="{719C6AAF-10CF-48FB-90B0-BE2F73485D1D}" type="sibTrans" cxnId="{1C0542B5-8EE7-4AEF-9ABB-70C07DA9DF1F}">
      <dgm:prSet/>
      <dgm:spPr/>
      <dgm:t>
        <a:bodyPr/>
        <a:lstStyle/>
        <a:p>
          <a:endParaRPr lang="ru-RU" sz="1600"/>
        </a:p>
      </dgm:t>
    </dgm:pt>
    <dgm:pt modelId="{7A4E0E86-548F-40F4-AA56-B2F53B86AF28}">
      <dgm:prSet custT="1"/>
      <dgm:spPr/>
      <dgm:t>
        <a:bodyPr/>
        <a:lstStyle/>
        <a:p>
          <a:r>
            <a:rPr lang="ru-RU" sz="1600" smtClean="0"/>
            <a:t>Педагогам важно учить ИЯ, а не готовиться к экзамену: смотреть фильмы на английском языке, слушать песни, устраивать клубы, кафе, где говорят по-английски</a:t>
          </a:r>
          <a:endParaRPr lang="ru-RU" sz="1600" dirty="0" smtClean="0"/>
        </a:p>
      </dgm:t>
    </dgm:pt>
    <dgm:pt modelId="{8AB9A49A-70A0-4454-9122-5C0463064C9F}" type="parTrans" cxnId="{78B0A121-186A-4C71-99AE-51A9AA15C705}">
      <dgm:prSet/>
      <dgm:spPr/>
      <dgm:t>
        <a:bodyPr/>
        <a:lstStyle/>
        <a:p>
          <a:endParaRPr lang="ru-RU" sz="1600"/>
        </a:p>
      </dgm:t>
    </dgm:pt>
    <dgm:pt modelId="{58CE90B2-DB01-470F-BB0E-EA837B3E692B}" type="sibTrans" cxnId="{78B0A121-186A-4C71-99AE-51A9AA15C705}">
      <dgm:prSet/>
      <dgm:spPr/>
      <dgm:t>
        <a:bodyPr/>
        <a:lstStyle/>
        <a:p>
          <a:endParaRPr lang="ru-RU" sz="1600"/>
        </a:p>
      </dgm:t>
    </dgm:pt>
    <dgm:pt modelId="{2A031CC4-0DD8-45E2-8296-14DD114A4436}">
      <dgm:prSet custT="1"/>
      <dgm:spPr/>
      <dgm:t>
        <a:bodyPr/>
        <a:lstStyle/>
        <a:p>
          <a:r>
            <a:rPr lang="ru-RU" sz="1600" dirty="0" smtClean="0"/>
            <a:t>Базовый экзамен призван  мотивировать к изучению ИЯ, быть интересным, доступным, без страха и ажиотажа</a:t>
          </a:r>
        </a:p>
      </dgm:t>
    </dgm:pt>
    <dgm:pt modelId="{13BCCF81-F45C-4834-80AF-A721E0C28C2D}" type="parTrans" cxnId="{EB1E078A-86F2-47E5-AF62-19345AE913B7}">
      <dgm:prSet/>
      <dgm:spPr/>
      <dgm:t>
        <a:bodyPr/>
        <a:lstStyle/>
        <a:p>
          <a:endParaRPr lang="ru-RU" sz="1600"/>
        </a:p>
      </dgm:t>
    </dgm:pt>
    <dgm:pt modelId="{F5A0F8C9-F482-40B6-910D-30F8BA3429D3}" type="sibTrans" cxnId="{EB1E078A-86F2-47E5-AF62-19345AE913B7}">
      <dgm:prSet/>
      <dgm:spPr/>
      <dgm:t>
        <a:bodyPr/>
        <a:lstStyle/>
        <a:p>
          <a:endParaRPr lang="ru-RU" sz="1600"/>
        </a:p>
      </dgm:t>
    </dgm:pt>
    <dgm:pt modelId="{29D3B989-3287-47D7-A013-31DE37FD8B05}" type="pres">
      <dgm:prSet presAssocID="{A0B9FA49-0357-4743-ACD3-41DE22AE8E1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95670FF-C20A-4DAE-A867-C92E68A8D3C9}" type="pres">
      <dgm:prSet presAssocID="{B6B05162-9BDA-4D05-8172-BF71FE48A268}" presName="parentLin" presStyleCnt="0"/>
      <dgm:spPr/>
    </dgm:pt>
    <dgm:pt modelId="{C71FF98B-20BF-4993-AD44-C89F79CE9643}" type="pres">
      <dgm:prSet presAssocID="{B6B05162-9BDA-4D05-8172-BF71FE48A268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02E9D192-F4EA-4AE8-B239-6A1F2248D33E}" type="pres">
      <dgm:prSet presAssocID="{B6B05162-9BDA-4D05-8172-BF71FE48A268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B3B681-2215-4532-A75E-62587C1DE306}" type="pres">
      <dgm:prSet presAssocID="{B6B05162-9BDA-4D05-8172-BF71FE48A268}" presName="negativeSpace" presStyleCnt="0"/>
      <dgm:spPr/>
    </dgm:pt>
    <dgm:pt modelId="{69F1DF06-89EE-4A8E-83E9-01D080CB5217}" type="pres">
      <dgm:prSet presAssocID="{B6B05162-9BDA-4D05-8172-BF71FE48A268}" presName="childText" presStyleLbl="conFgAcc1" presStyleIdx="0" presStyleCnt="4">
        <dgm:presLayoutVars>
          <dgm:bulletEnabled val="1"/>
        </dgm:presLayoutVars>
      </dgm:prSet>
      <dgm:spPr/>
    </dgm:pt>
    <dgm:pt modelId="{EBB1EA4E-4EBE-48AA-80CF-CFA641E73F32}" type="pres">
      <dgm:prSet presAssocID="{EED5A6EA-D992-4852-AB0A-86572B284072}" presName="spaceBetweenRectangles" presStyleCnt="0"/>
      <dgm:spPr/>
    </dgm:pt>
    <dgm:pt modelId="{9CB5ABB0-74ED-4F60-8A8B-6C7648AFC938}" type="pres">
      <dgm:prSet presAssocID="{F04E1ECE-D83F-40D5-927D-FA6D5B132CA5}" presName="parentLin" presStyleCnt="0"/>
      <dgm:spPr/>
    </dgm:pt>
    <dgm:pt modelId="{A976537C-BEE1-4BAF-9450-5636E40FE6FD}" type="pres">
      <dgm:prSet presAssocID="{F04E1ECE-D83F-40D5-927D-FA6D5B132CA5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F5AA7673-A928-468A-B886-F4C74C85DDF8}" type="pres">
      <dgm:prSet presAssocID="{F04E1ECE-D83F-40D5-927D-FA6D5B132CA5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B54D10-8AC6-421D-BBD1-3C4FBCB99410}" type="pres">
      <dgm:prSet presAssocID="{F04E1ECE-D83F-40D5-927D-FA6D5B132CA5}" presName="negativeSpace" presStyleCnt="0"/>
      <dgm:spPr/>
    </dgm:pt>
    <dgm:pt modelId="{5FBF23EB-DF56-417C-8D31-F211D64824AB}" type="pres">
      <dgm:prSet presAssocID="{F04E1ECE-D83F-40D5-927D-FA6D5B132CA5}" presName="childText" presStyleLbl="conFgAcc1" presStyleIdx="1" presStyleCnt="4">
        <dgm:presLayoutVars>
          <dgm:bulletEnabled val="1"/>
        </dgm:presLayoutVars>
      </dgm:prSet>
      <dgm:spPr/>
    </dgm:pt>
    <dgm:pt modelId="{546057FC-1B4F-4D1E-8BA7-E18E569462E2}" type="pres">
      <dgm:prSet presAssocID="{719C6AAF-10CF-48FB-90B0-BE2F73485D1D}" presName="spaceBetweenRectangles" presStyleCnt="0"/>
      <dgm:spPr/>
    </dgm:pt>
    <dgm:pt modelId="{68FB20A2-2F3D-4567-BB0F-5FF5FF643DDF}" type="pres">
      <dgm:prSet presAssocID="{7A4E0E86-548F-40F4-AA56-B2F53B86AF28}" presName="parentLin" presStyleCnt="0"/>
      <dgm:spPr/>
    </dgm:pt>
    <dgm:pt modelId="{01301F00-75D6-44F2-A5D5-B4331E8866F2}" type="pres">
      <dgm:prSet presAssocID="{7A4E0E86-548F-40F4-AA56-B2F53B86AF28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A10B97BD-7903-48F8-921D-910FC35B79DC}" type="pres">
      <dgm:prSet presAssocID="{7A4E0E86-548F-40F4-AA56-B2F53B86AF28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1B9F7B-D251-4746-AB58-01760A0382B5}" type="pres">
      <dgm:prSet presAssocID="{7A4E0E86-548F-40F4-AA56-B2F53B86AF28}" presName="negativeSpace" presStyleCnt="0"/>
      <dgm:spPr/>
    </dgm:pt>
    <dgm:pt modelId="{478A5B02-3150-4309-AB5F-9A479E90B52C}" type="pres">
      <dgm:prSet presAssocID="{7A4E0E86-548F-40F4-AA56-B2F53B86AF28}" presName="childText" presStyleLbl="conFgAcc1" presStyleIdx="2" presStyleCnt="4">
        <dgm:presLayoutVars>
          <dgm:bulletEnabled val="1"/>
        </dgm:presLayoutVars>
      </dgm:prSet>
      <dgm:spPr/>
    </dgm:pt>
    <dgm:pt modelId="{A11DADE9-DC7D-4F96-8C5A-B2AE2A0E6217}" type="pres">
      <dgm:prSet presAssocID="{58CE90B2-DB01-470F-BB0E-EA837B3E692B}" presName="spaceBetweenRectangles" presStyleCnt="0"/>
      <dgm:spPr/>
    </dgm:pt>
    <dgm:pt modelId="{57BBA125-9585-4A1F-AA5E-234DD17CA6DF}" type="pres">
      <dgm:prSet presAssocID="{2A031CC4-0DD8-45E2-8296-14DD114A4436}" presName="parentLin" presStyleCnt="0"/>
      <dgm:spPr/>
    </dgm:pt>
    <dgm:pt modelId="{DFF30EB2-CCF3-4142-8330-87E422E1E291}" type="pres">
      <dgm:prSet presAssocID="{2A031CC4-0DD8-45E2-8296-14DD114A4436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C385650C-395F-42C6-B89A-C521F5555DFE}" type="pres">
      <dgm:prSet presAssocID="{2A031CC4-0DD8-45E2-8296-14DD114A4436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535211-8622-4D54-B9F4-00D30241813F}" type="pres">
      <dgm:prSet presAssocID="{2A031CC4-0DD8-45E2-8296-14DD114A4436}" presName="negativeSpace" presStyleCnt="0"/>
      <dgm:spPr/>
    </dgm:pt>
    <dgm:pt modelId="{5170E4B7-72C2-4898-90DC-E0213E0AC99C}" type="pres">
      <dgm:prSet presAssocID="{2A031CC4-0DD8-45E2-8296-14DD114A4436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97A1C447-30CC-4844-9947-E5EF092A9CA4}" type="presOf" srcId="{7A4E0E86-548F-40F4-AA56-B2F53B86AF28}" destId="{A10B97BD-7903-48F8-921D-910FC35B79DC}" srcOrd="1" destOrd="0" presId="urn:microsoft.com/office/officeart/2005/8/layout/list1"/>
    <dgm:cxn modelId="{78B0A121-186A-4C71-99AE-51A9AA15C705}" srcId="{A0B9FA49-0357-4743-ACD3-41DE22AE8E15}" destId="{7A4E0E86-548F-40F4-AA56-B2F53B86AF28}" srcOrd="2" destOrd="0" parTransId="{8AB9A49A-70A0-4454-9122-5C0463064C9F}" sibTransId="{58CE90B2-DB01-470F-BB0E-EA837B3E692B}"/>
    <dgm:cxn modelId="{6528DB4D-86F1-42E9-9282-8120D50E3EAE}" type="presOf" srcId="{F04E1ECE-D83F-40D5-927D-FA6D5B132CA5}" destId="{F5AA7673-A928-468A-B886-F4C74C85DDF8}" srcOrd="1" destOrd="0" presId="urn:microsoft.com/office/officeart/2005/8/layout/list1"/>
    <dgm:cxn modelId="{4CC5F8EA-A750-4F91-B83D-1938CF43436E}" type="presOf" srcId="{A0B9FA49-0357-4743-ACD3-41DE22AE8E15}" destId="{29D3B989-3287-47D7-A013-31DE37FD8B05}" srcOrd="0" destOrd="0" presId="urn:microsoft.com/office/officeart/2005/8/layout/list1"/>
    <dgm:cxn modelId="{38EF59A3-06FD-499B-87FF-0F5A0EA1909D}" srcId="{A0B9FA49-0357-4743-ACD3-41DE22AE8E15}" destId="{B6B05162-9BDA-4D05-8172-BF71FE48A268}" srcOrd="0" destOrd="0" parTransId="{5F091B3B-7607-4B47-8757-B26906DBCC53}" sibTransId="{EED5A6EA-D992-4852-AB0A-86572B284072}"/>
    <dgm:cxn modelId="{AAA995E7-97F5-443A-987E-7F3C69064894}" type="presOf" srcId="{B6B05162-9BDA-4D05-8172-BF71FE48A268}" destId="{02E9D192-F4EA-4AE8-B239-6A1F2248D33E}" srcOrd="1" destOrd="0" presId="urn:microsoft.com/office/officeart/2005/8/layout/list1"/>
    <dgm:cxn modelId="{1C0542B5-8EE7-4AEF-9ABB-70C07DA9DF1F}" srcId="{A0B9FA49-0357-4743-ACD3-41DE22AE8E15}" destId="{F04E1ECE-D83F-40D5-927D-FA6D5B132CA5}" srcOrd="1" destOrd="0" parTransId="{10DA2805-6F85-4DF9-8C0A-4A342E659723}" sibTransId="{719C6AAF-10CF-48FB-90B0-BE2F73485D1D}"/>
    <dgm:cxn modelId="{F907055B-CD62-49C1-8271-75790A2B502F}" type="presOf" srcId="{7A4E0E86-548F-40F4-AA56-B2F53B86AF28}" destId="{01301F00-75D6-44F2-A5D5-B4331E8866F2}" srcOrd="0" destOrd="0" presId="urn:microsoft.com/office/officeart/2005/8/layout/list1"/>
    <dgm:cxn modelId="{2CE7954A-EA81-4CB1-B02C-06B6ACDE355E}" type="presOf" srcId="{F04E1ECE-D83F-40D5-927D-FA6D5B132CA5}" destId="{A976537C-BEE1-4BAF-9450-5636E40FE6FD}" srcOrd="0" destOrd="0" presId="urn:microsoft.com/office/officeart/2005/8/layout/list1"/>
    <dgm:cxn modelId="{F7FECE95-8FE4-4BD8-987E-6CEAB5821FA9}" type="presOf" srcId="{2A031CC4-0DD8-45E2-8296-14DD114A4436}" destId="{DFF30EB2-CCF3-4142-8330-87E422E1E291}" srcOrd="0" destOrd="0" presId="urn:microsoft.com/office/officeart/2005/8/layout/list1"/>
    <dgm:cxn modelId="{B741F9D2-D404-4288-8ABB-9C43FDABCF69}" type="presOf" srcId="{B6B05162-9BDA-4D05-8172-BF71FE48A268}" destId="{C71FF98B-20BF-4993-AD44-C89F79CE9643}" srcOrd="0" destOrd="0" presId="urn:microsoft.com/office/officeart/2005/8/layout/list1"/>
    <dgm:cxn modelId="{59F490A2-8C08-4434-AACA-C51C05002212}" type="presOf" srcId="{2A031CC4-0DD8-45E2-8296-14DD114A4436}" destId="{C385650C-395F-42C6-B89A-C521F5555DFE}" srcOrd="1" destOrd="0" presId="urn:microsoft.com/office/officeart/2005/8/layout/list1"/>
    <dgm:cxn modelId="{EB1E078A-86F2-47E5-AF62-19345AE913B7}" srcId="{A0B9FA49-0357-4743-ACD3-41DE22AE8E15}" destId="{2A031CC4-0DD8-45E2-8296-14DD114A4436}" srcOrd="3" destOrd="0" parTransId="{13BCCF81-F45C-4834-80AF-A721E0C28C2D}" sibTransId="{F5A0F8C9-F482-40B6-910D-30F8BA3429D3}"/>
    <dgm:cxn modelId="{226A075B-28B3-4068-8449-55FA6E2FC522}" type="presParOf" srcId="{29D3B989-3287-47D7-A013-31DE37FD8B05}" destId="{495670FF-C20A-4DAE-A867-C92E68A8D3C9}" srcOrd="0" destOrd="0" presId="urn:microsoft.com/office/officeart/2005/8/layout/list1"/>
    <dgm:cxn modelId="{65D1D5ED-311A-44E6-B489-3F0E1B54EBD2}" type="presParOf" srcId="{495670FF-C20A-4DAE-A867-C92E68A8D3C9}" destId="{C71FF98B-20BF-4993-AD44-C89F79CE9643}" srcOrd="0" destOrd="0" presId="urn:microsoft.com/office/officeart/2005/8/layout/list1"/>
    <dgm:cxn modelId="{B08D0EB0-8FF1-4366-AC43-37001B5DDF16}" type="presParOf" srcId="{495670FF-C20A-4DAE-A867-C92E68A8D3C9}" destId="{02E9D192-F4EA-4AE8-B239-6A1F2248D33E}" srcOrd="1" destOrd="0" presId="urn:microsoft.com/office/officeart/2005/8/layout/list1"/>
    <dgm:cxn modelId="{B8505967-7D31-4ECE-B5DF-A79E9F7B2136}" type="presParOf" srcId="{29D3B989-3287-47D7-A013-31DE37FD8B05}" destId="{17B3B681-2215-4532-A75E-62587C1DE306}" srcOrd="1" destOrd="0" presId="urn:microsoft.com/office/officeart/2005/8/layout/list1"/>
    <dgm:cxn modelId="{61176820-587E-40C0-9F3E-FFC30146AD05}" type="presParOf" srcId="{29D3B989-3287-47D7-A013-31DE37FD8B05}" destId="{69F1DF06-89EE-4A8E-83E9-01D080CB5217}" srcOrd="2" destOrd="0" presId="urn:microsoft.com/office/officeart/2005/8/layout/list1"/>
    <dgm:cxn modelId="{619D435F-136A-4AE6-AA5E-D08D46461789}" type="presParOf" srcId="{29D3B989-3287-47D7-A013-31DE37FD8B05}" destId="{EBB1EA4E-4EBE-48AA-80CF-CFA641E73F32}" srcOrd="3" destOrd="0" presId="urn:microsoft.com/office/officeart/2005/8/layout/list1"/>
    <dgm:cxn modelId="{5D4B177C-6986-45F6-8BEA-BE33B1ED59C0}" type="presParOf" srcId="{29D3B989-3287-47D7-A013-31DE37FD8B05}" destId="{9CB5ABB0-74ED-4F60-8A8B-6C7648AFC938}" srcOrd="4" destOrd="0" presId="urn:microsoft.com/office/officeart/2005/8/layout/list1"/>
    <dgm:cxn modelId="{22721458-5606-4435-AEA1-42FCD537AE47}" type="presParOf" srcId="{9CB5ABB0-74ED-4F60-8A8B-6C7648AFC938}" destId="{A976537C-BEE1-4BAF-9450-5636E40FE6FD}" srcOrd="0" destOrd="0" presId="urn:microsoft.com/office/officeart/2005/8/layout/list1"/>
    <dgm:cxn modelId="{47D23C10-ABEF-477B-9F3D-50F789206871}" type="presParOf" srcId="{9CB5ABB0-74ED-4F60-8A8B-6C7648AFC938}" destId="{F5AA7673-A928-468A-B886-F4C74C85DDF8}" srcOrd="1" destOrd="0" presId="urn:microsoft.com/office/officeart/2005/8/layout/list1"/>
    <dgm:cxn modelId="{A5D4F88B-6EE6-4DF7-9DB2-FA54BF9DF67F}" type="presParOf" srcId="{29D3B989-3287-47D7-A013-31DE37FD8B05}" destId="{2AB54D10-8AC6-421D-BBD1-3C4FBCB99410}" srcOrd="5" destOrd="0" presId="urn:microsoft.com/office/officeart/2005/8/layout/list1"/>
    <dgm:cxn modelId="{D65BFB0F-DE3E-4C9E-9458-A1C55F220520}" type="presParOf" srcId="{29D3B989-3287-47D7-A013-31DE37FD8B05}" destId="{5FBF23EB-DF56-417C-8D31-F211D64824AB}" srcOrd="6" destOrd="0" presId="urn:microsoft.com/office/officeart/2005/8/layout/list1"/>
    <dgm:cxn modelId="{85DDB965-B87B-4200-AFD6-FC73BE1FDD2A}" type="presParOf" srcId="{29D3B989-3287-47D7-A013-31DE37FD8B05}" destId="{546057FC-1B4F-4D1E-8BA7-E18E569462E2}" srcOrd="7" destOrd="0" presId="urn:microsoft.com/office/officeart/2005/8/layout/list1"/>
    <dgm:cxn modelId="{7D24B09E-D4C5-4812-94EA-14A21C4A58B7}" type="presParOf" srcId="{29D3B989-3287-47D7-A013-31DE37FD8B05}" destId="{68FB20A2-2F3D-4567-BB0F-5FF5FF643DDF}" srcOrd="8" destOrd="0" presId="urn:microsoft.com/office/officeart/2005/8/layout/list1"/>
    <dgm:cxn modelId="{4ACEB8EC-A53A-4578-B0FA-2C42E9824CDF}" type="presParOf" srcId="{68FB20A2-2F3D-4567-BB0F-5FF5FF643DDF}" destId="{01301F00-75D6-44F2-A5D5-B4331E8866F2}" srcOrd="0" destOrd="0" presId="urn:microsoft.com/office/officeart/2005/8/layout/list1"/>
    <dgm:cxn modelId="{586914D9-8A43-4474-8D67-659BFA2EF5C3}" type="presParOf" srcId="{68FB20A2-2F3D-4567-BB0F-5FF5FF643DDF}" destId="{A10B97BD-7903-48F8-921D-910FC35B79DC}" srcOrd="1" destOrd="0" presId="urn:microsoft.com/office/officeart/2005/8/layout/list1"/>
    <dgm:cxn modelId="{03D1EBF4-842C-465B-93AC-B9A646534EC7}" type="presParOf" srcId="{29D3B989-3287-47D7-A013-31DE37FD8B05}" destId="{B31B9F7B-D251-4746-AB58-01760A0382B5}" srcOrd="9" destOrd="0" presId="urn:microsoft.com/office/officeart/2005/8/layout/list1"/>
    <dgm:cxn modelId="{0C38C4E7-A0C5-429D-9AAF-5EEDBF402CAE}" type="presParOf" srcId="{29D3B989-3287-47D7-A013-31DE37FD8B05}" destId="{478A5B02-3150-4309-AB5F-9A479E90B52C}" srcOrd="10" destOrd="0" presId="urn:microsoft.com/office/officeart/2005/8/layout/list1"/>
    <dgm:cxn modelId="{0FE4349D-9532-45F4-8E85-503FD7C61BB6}" type="presParOf" srcId="{29D3B989-3287-47D7-A013-31DE37FD8B05}" destId="{A11DADE9-DC7D-4F96-8C5A-B2AE2A0E6217}" srcOrd="11" destOrd="0" presId="urn:microsoft.com/office/officeart/2005/8/layout/list1"/>
    <dgm:cxn modelId="{B9F9C9F0-CDFF-4A43-A586-F8C41A5DF088}" type="presParOf" srcId="{29D3B989-3287-47D7-A013-31DE37FD8B05}" destId="{57BBA125-9585-4A1F-AA5E-234DD17CA6DF}" srcOrd="12" destOrd="0" presId="urn:microsoft.com/office/officeart/2005/8/layout/list1"/>
    <dgm:cxn modelId="{B35891D9-3BBC-4C2B-BFA8-CF142A075C2F}" type="presParOf" srcId="{57BBA125-9585-4A1F-AA5E-234DD17CA6DF}" destId="{DFF30EB2-CCF3-4142-8330-87E422E1E291}" srcOrd="0" destOrd="0" presId="urn:microsoft.com/office/officeart/2005/8/layout/list1"/>
    <dgm:cxn modelId="{DE6E6644-FD2F-4F3A-B312-16BB71F90EE3}" type="presParOf" srcId="{57BBA125-9585-4A1F-AA5E-234DD17CA6DF}" destId="{C385650C-395F-42C6-B89A-C521F5555DFE}" srcOrd="1" destOrd="0" presId="urn:microsoft.com/office/officeart/2005/8/layout/list1"/>
    <dgm:cxn modelId="{D993CAA4-35C9-49F5-BA00-DDE004E94CCE}" type="presParOf" srcId="{29D3B989-3287-47D7-A013-31DE37FD8B05}" destId="{2A535211-8622-4D54-B9F4-00D30241813F}" srcOrd="13" destOrd="0" presId="urn:microsoft.com/office/officeart/2005/8/layout/list1"/>
    <dgm:cxn modelId="{97D48BEF-3941-48CB-A5CE-F4DD156DA358}" type="presParOf" srcId="{29D3B989-3287-47D7-A013-31DE37FD8B05}" destId="{5170E4B7-72C2-4898-90DC-E0213E0AC99C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A4431C-9E59-43C9-9856-518DB0C48665}">
      <dsp:nvSpPr>
        <dsp:cNvPr id="0" name=""/>
        <dsp:cNvSpPr/>
      </dsp:nvSpPr>
      <dsp:spPr>
        <a:xfrm>
          <a:off x="0" y="472065"/>
          <a:ext cx="8640960" cy="75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AAA84C-37B0-40A2-ADBC-8322FBA03578}">
      <dsp:nvSpPr>
        <dsp:cNvPr id="0" name=""/>
        <dsp:cNvSpPr/>
      </dsp:nvSpPr>
      <dsp:spPr>
        <a:xfrm>
          <a:off x="432048" y="29265"/>
          <a:ext cx="6048672" cy="8856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25" tIns="0" rIns="228625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1) ИЯ  будут включены в перечень обязательных предметов ЕГЭ в соответствии с требованиями ФГОС среднего общего образования </a:t>
          </a:r>
          <a:r>
            <a:rPr lang="ru-RU" sz="1600" b="1" kern="1200" dirty="0" smtClean="0"/>
            <a:t>в 2022 году</a:t>
          </a:r>
          <a:r>
            <a:rPr lang="ru-RU" sz="1600" kern="1200" dirty="0" smtClean="0"/>
            <a:t>, к моменту полного перехода обучающихся на новый ФГОС</a:t>
          </a:r>
          <a:endParaRPr lang="ru-RU" sz="1600" kern="1200" dirty="0"/>
        </a:p>
      </dsp:txBody>
      <dsp:txXfrm>
        <a:off x="475279" y="72496"/>
        <a:ext cx="5962210" cy="799138"/>
      </dsp:txXfrm>
    </dsp:sp>
    <dsp:sp modelId="{2D6D127F-B7C6-4B9B-965F-2838A3AAC3CC}">
      <dsp:nvSpPr>
        <dsp:cNvPr id="0" name=""/>
        <dsp:cNvSpPr/>
      </dsp:nvSpPr>
      <dsp:spPr>
        <a:xfrm>
          <a:off x="0" y="1832865"/>
          <a:ext cx="8640960" cy="290617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70635" tIns="624840" rIns="670635" bIns="113792" numCol="1" spcCol="1270" anchor="t" anchorCtr="0">
          <a:noAutofit/>
        </a:bodyPr>
        <a:lstStyle/>
        <a:p>
          <a:pPr marL="0" lvl="1" indent="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 дорожная </a:t>
          </a:r>
          <a:r>
            <a:rPr lang="ru-RU" sz="1600" kern="1200" dirty="0" smtClean="0"/>
            <a:t>карта по разработке и апробации модели обязательного ЕГЭ </a:t>
          </a:r>
          <a:r>
            <a:rPr lang="ru-RU" sz="1600" kern="1200" dirty="0" smtClean="0"/>
            <a:t>по ИЯ</a:t>
          </a:r>
          <a:r>
            <a:rPr lang="ru-RU" sz="1600" kern="1200" dirty="0" smtClean="0"/>
            <a:t>:</a:t>
          </a:r>
        </a:p>
        <a:p>
          <a:pPr marL="342900" lvl="2" indent="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solidFill>
                <a:schemeClr val="tx1"/>
              </a:solidFill>
            </a:rPr>
            <a:t>-</a:t>
          </a:r>
          <a:r>
            <a:rPr lang="ru-RU" sz="1600" kern="1200" dirty="0" smtClean="0"/>
            <a:t> - ВПР </a:t>
          </a:r>
          <a:r>
            <a:rPr lang="ru-RU" sz="1600" kern="1200" dirty="0" smtClean="0"/>
            <a:t>для 11 класса (2018 – по желанию, 2019 - обязательный)</a:t>
          </a:r>
        </a:p>
        <a:p>
          <a:pPr marL="342900" lvl="2" indent="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solidFill>
                <a:schemeClr val="tx1"/>
              </a:solidFill>
            </a:rPr>
            <a:t>- </a:t>
          </a:r>
          <a:r>
            <a:rPr lang="ru-RU" sz="1600" kern="1200" dirty="0" smtClean="0">
              <a:solidFill>
                <a:schemeClr val="bg1"/>
              </a:solidFill>
            </a:rPr>
            <a:t>- </a:t>
          </a:r>
          <a:r>
            <a:rPr lang="ru-RU" sz="1600" kern="1200" dirty="0" smtClean="0"/>
            <a:t>ВПР </a:t>
          </a:r>
          <a:r>
            <a:rPr lang="ru-RU" sz="1600" kern="1200" dirty="0" smtClean="0"/>
            <a:t>для 7 класса (2019)</a:t>
          </a:r>
        </a:p>
        <a:p>
          <a:pPr marL="342900" lvl="2" indent="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solidFill>
                <a:schemeClr val="tx1"/>
              </a:solidFill>
            </a:rPr>
            <a:t>- </a:t>
          </a:r>
          <a:r>
            <a:rPr lang="ru-RU" sz="1600" kern="1200" dirty="0" smtClean="0">
              <a:solidFill>
                <a:schemeClr val="bg1"/>
              </a:solidFill>
            </a:rPr>
            <a:t>- </a:t>
          </a:r>
          <a:r>
            <a:rPr lang="ru-RU" sz="1600" kern="1200" dirty="0" smtClean="0"/>
            <a:t>мониторинг </a:t>
          </a:r>
          <a:r>
            <a:rPr lang="ru-RU" sz="1600" kern="1200" dirty="0" smtClean="0"/>
            <a:t>технических условий проведения ЕГЭ</a:t>
          </a:r>
        </a:p>
        <a:p>
          <a:pPr marL="342900" lvl="2" indent="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solidFill>
                <a:schemeClr val="tx1"/>
              </a:solidFill>
            </a:rPr>
            <a:t>- </a:t>
          </a:r>
          <a:r>
            <a:rPr lang="ru-RU" sz="1600" kern="1200" dirty="0" smtClean="0">
              <a:solidFill>
                <a:schemeClr val="bg1"/>
              </a:solidFill>
            </a:rPr>
            <a:t>- </a:t>
          </a:r>
          <a:r>
            <a:rPr lang="ru-RU" sz="1600" kern="1200" dirty="0" smtClean="0"/>
            <a:t>методическое </a:t>
          </a:r>
          <a:r>
            <a:rPr lang="ru-RU" sz="1600" kern="1200" dirty="0" smtClean="0"/>
            <a:t>сопровождение</a:t>
          </a:r>
        </a:p>
        <a:p>
          <a:pPr marL="342900" lvl="2" indent="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solidFill>
                <a:schemeClr val="tx1"/>
              </a:solidFill>
            </a:rPr>
            <a:t>- </a:t>
          </a:r>
          <a:r>
            <a:rPr lang="ru-RU" sz="1600" kern="1200" dirty="0" smtClean="0">
              <a:solidFill>
                <a:schemeClr val="bg1"/>
              </a:solidFill>
            </a:rPr>
            <a:t>- </a:t>
          </a:r>
          <a:r>
            <a:rPr lang="ru-RU" sz="1600" kern="1200" dirty="0" smtClean="0"/>
            <a:t>проведение </a:t>
          </a:r>
          <a:r>
            <a:rPr lang="ru-RU" sz="1600" kern="1200" dirty="0" smtClean="0"/>
            <a:t>семинаров и курсов повышения квалификации для педагогов</a:t>
          </a:r>
        </a:p>
        <a:p>
          <a:pPr marL="342900" lvl="2" indent="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solidFill>
                <a:schemeClr val="tx1"/>
              </a:solidFill>
            </a:rPr>
            <a:t>-</a:t>
          </a:r>
          <a:r>
            <a:rPr lang="ru-RU" sz="1600" kern="1200" dirty="0" smtClean="0"/>
            <a:t> - отработка </a:t>
          </a:r>
          <a:r>
            <a:rPr lang="ru-RU" sz="1600" kern="1200" dirty="0" smtClean="0"/>
            <a:t>модели</a:t>
          </a:r>
        </a:p>
      </dsp:txBody>
      <dsp:txXfrm>
        <a:off x="0" y="1832865"/>
        <a:ext cx="8640960" cy="2906172"/>
      </dsp:txXfrm>
    </dsp:sp>
    <dsp:sp modelId="{783EBDB8-2B0D-40E2-94F6-8060B3AF27EB}">
      <dsp:nvSpPr>
        <dsp:cNvPr id="0" name=""/>
        <dsp:cNvSpPr/>
      </dsp:nvSpPr>
      <dsp:spPr>
        <a:xfrm>
          <a:off x="432048" y="1390065"/>
          <a:ext cx="6048672" cy="8856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25" tIns="0" rIns="228625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/>
            <a:t>2) Предварительная работа по введению ЕГЭ</a:t>
          </a:r>
          <a:endParaRPr lang="ru-RU" sz="1600" kern="1200" dirty="0" smtClean="0"/>
        </a:p>
      </dsp:txBody>
      <dsp:txXfrm>
        <a:off x="475279" y="1433296"/>
        <a:ext cx="5962210" cy="79913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FA1ABA-4CC7-4885-BE52-5D273FDEF256}">
      <dsp:nvSpPr>
        <dsp:cNvPr id="0" name=""/>
        <dsp:cNvSpPr/>
      </dsp:nvSpPr>
      <dsp:spPr>
        <a:xfrm>
          <a:off x="0" y="522261"/>
          <a:ext cx="8229600" cy="88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05F8EC-DCED-4262-A129-18280E1BC9FF}">
      <dsp:nvSpPr>
        <dsp:cNvPr id="0" name=""/>
        <dsp:cNvSpPr/>
      </dsp:nvSpPr>
      <dsp:spPr>
        <a:xfrm>
          <a:off x="411480" y="5660"/>
          <a:ext cx="5760720" cy="10332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Экзамен по выбору и обязательный ЕГЭ по ИЯ –  два </a:t>
          </a:r>
          <a:r>
            <a:rPr lang="ru-RU" sz="1400" b="1" kern="1200" dirty="0" smtClean="0"/>
            <a:t>разных </a:t>
          </a:r>
          <a:r>
            <a:rPr lang="ru-RU" sz="1400" kern="1200" dirty="0" smtClean="0"/>
            <a:t>экзамена</a:t>
          </a:r>
          <a:endParaRPr lang="ru-RU" sz="1400" kern="1200" dirty="0"/>
        </a:p>
      </dsp:txBody>
      <dsp:txXfrm>
        <a:off x="461917" y="56097"/>
        <a:ext cx="5659846" cy="932326"/>
      </dsp:txXfrm>
    </dsp:sp>
    <dsp:sp modelId="{5692B78D-83A4-48F6-AE73-196F11245E6F}">
      <dsp:nvSpPr>
        <dsp:cNvPr id="0" name=""/>
        <dsp:cNvSpPr/>
      </dsp:nvSpPr>
      <dsp:spPr>
        <a:xfrm>
          <a:off x="0" y="2109861"/>
          <a:ext cx="8229600" cy="88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4E9BBA-D68F-4437-8BF8-5BD609C10EE8}">
      <dsp:nvSpPr>
        <dsp:cNvPr id="0" name=""/>
        <dsp:cNvSpPr/>
      </dsp:nvSpPr>
      <dsp:spPr>
        <a:xfrm>
          <a:off x="411480" y="1593261"/>
          <a:ext cx="5760720" cy="10332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Экзамен </a:t>
          </a:r>
          <a:r>
            <a:rPr lang="ru-RU" sz="1400" b="1" kern="1200" dirty="0" smtClean="0"/>
            <a:t>базового уровня</a:t>
          </a:r>
          <a:r>
            <a:rPr lang="ru-RU" sz="1400" kern="1200" dirty="0" smtClean="0"/>
            <a:t> для тех, кто не связывает свою жизнь с языковой профессией. Подобно базовой математике это будет экзамен для жизни</a:t>
          </a:r>
        </a:p>
      </dsp:txBody>
      <dsp:txXfrm>
        <a:off x="461917" y="1643698"/>
        <a:ext cx="5659846" cy="932326"/>
      </dsp:txXfrm>
    </dsp:sp>
    <dsp:sp modelId="{0127E141-E5A2-4E15-84DF-24D67563D626}">
      <dsp:nvSpPr>
        <dsp:cNvPr id="0" name=""/>
        <dsp:cNvSpPr/>
      </dsp:nvSpPr>
      <dsp:spPr>
        <a:xfrm>
          <a:off x="0" y="3697461"/>
          <a:ext cx="8229600" cy="88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E58563-DCAB-457E-9DDC-8FB918A9670A}">
      <dsp:nvSpPr>
        <dsp:cNvPr id="0" name=""/>
        <dsp:cNvSpPr/>
      </dsp:nvSpPr>
      <dsp:spPr>
        <a:xfrm>
          <a:off x="411480" y="3180861"/>
          <a:ext cx="5760720" cy="10332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Экзамен </a:t>
          </a:r>
          <a:r>
            <a:rPr lang="ru-RU" sz="1400" b="1" kern="1200" dirty="0" smtClean="0"/>
            <a:t>углубленного уровня</a:t>
          </a:r>
          <a:r>
            <a:rPr lang="ru-RU" sz="1400" kern="1200" dirty="0" smtClean="0"/>
            <a:t> рассчитан на тех, кто </a:t>
          </a:r>
          <a:r>
            <a:rPr lang="ru-RU" sz="1400" kern="1200" dirty="0" smtClean="0"/>
            <a:t>планирует связать свою жизнь с  языковыми профессиями. </a:t>
          </a:r>
          <a:r>
            <a:rPr lang="ru-RU" sz="1400" kern="1200" dirty="0" smtClean="0"/>
            <a:t>Это  - инструмент, позволяющий вузам отобрать наиболее подготовленных абитуриентов.  Углубленный экзамен - близок к тому, что </a:t>
          </a:r>
          <a:r>
            <a:rPr lang="ru-RU" sz="1400" kern="1200" dirty="0" smtClean="0"/>
            <a:t>реализуется  </a:t>
          </a:r>
          <a:r>
            <a:rPr lang="ru-RU" sz="1400" kern="1200" dirty="0" smtClean="0"/>
            <a:t>сейчас</a:t>
          </a:r>
        </a:p>
      </dsp:txBody>
      <dsp:txXfrm>
        <a:off x="461917" y="3231298"/>
        <a:ext cx="5659846" cy="93232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495C0D-B497-4261-8799-541AC5B1AEEE}">
      <dsp:nvSpPr>
        <dsp:cNvPr id="0" name=""/>
        <dsp:cNvSpPr/>
      </dsp:nvSpPr>
      <dsp:spPr>
        <a:xfrm>
          <a:off x="0" y="707769"/>
          <a:ext cx="7920880" cy="15545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4748" tIns="978916" rIns="614748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Общий экзамен (с выделением базовой и углубленной части);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Два  отдельных экзамена</a:t>
          </a:r>
        </a:p>
      </dsp:txBody>
      <dsp:txXfrm>
        <a:off x="0" y="707769"/>
        <a:ext cx="7920880" cy="1554525"/>
      </dsp:txXfrm>
    </dsp:sp>
    <dsp:sp modelId="{D2EE0C5B-1AC0-4C6F-9CB6-2DF9550E38D6}">
      <dsp:nvSpPr>
        <dsp:cNvPr id="0" name=""/>
        <dsp:cNvSpPr/>
      </dsp:nvSpPr>
      <dsp:spPr>
        <a:xfrm>
          <a:off x="396044" y="14049"/>
          <a:ext cx="5544616" cy="138744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9573" tIns="0" rIns="209573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/>
            <a:t>1).  Обсуждаются 2 модели: </a:t>
          </a:r>
          <a:endParaRPr lang="ru-RU" sz="1600" kern="1200"/>
        </a:p>
      </dsp:txBody>
      <dsp:txXfrm>
        <a:off x="463773" y="81778"/>
        <a:ext cx="5409158" cy="1251982"/>
      </dsp:txXfrm>
    </dsp:sp>
    <dsp:sp modelId="{7AE9CEBC-DE9B-4636-942F-9CCB642B1032}">
      <dsp:nvSpPr>
        <dsp:cNvPr id="0" name=""/>
        <dsp:cNvSpPr/>
      </dsp:nvSpPr>
      <dsp:spPr>
        <a:xfrm>
          <a:off x="0" y="3209814"/>
          <a:ext cx="7920880" cy="118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B6BB70-58C8-4A60-A602-A735D7ECF691}">
      <dsp:nvSpPr>
        <dsp:cNvPr id="0" name=""/>
        <dsp:cNvSpPr/>
      </dsp:nvSpPr>
      <dsp:spPr>
        <a:xfrm>
          <a:off x="396044" y="2516094"/>
          <a:ext cx="5544616" cy="138744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9573" tIns="0" rIns="209573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/>
            <a:t>2). Не позднее августа 2021 года – публикация демо-версий КИМов для обязательного ЕГЭ по  ИЯ на сайте</a:t>
          </a:r>
          <a:r>
            <a:rPr lang="en-US" sz="1600" kern="1200" smtClean="0"/>
            <a:t> </a:t>
          </a:r>
          <a:r>
            <a:rPr lang="ru-RU" sz="1600" u="sng" kern="1200" smtClean="0"/>
            <a:t>http://fipi.ru</a:t>
          </a:r>
          <a:endParaRPr lang="ru-RU" sz="1600" u="sng" kern="1200" dirty="0" smtClean="0"/>
        </a:p>
      </dsp:txBody>
      <dsp:txXfrm>
        <a:off x="463773" y="2583823"/>
        <a:ext cx="5409158" cy="125198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0D97AE-7458-4DDF-B970-1326B27190EB}">
      <dsp:nvSpPr>
        <dsp:cNvPr id="0" name=""/>
        <dsp:cNvSpPr/>
      </dsp:nvSpPr>
      <dsp:spPr>
        <a:xfrm>
          <a:off x="0" y="556419"/>
          <a:ext cx="8427566" cy="85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533211-5AAA-47D8-9EBF-C4AAA20E4C1F}">
      <dsp:nvSpPr>
        <dsp:cNvPr id="0" name=""/>
        <dsp:cNvSpPr/>
      </dsp:nvSpPr>
      <dsp:spPr>
        <a:xfrm>
          <a:off x="421378" y="54579"/>
          <a:ext cx="5899296" cy="100368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2979" tIns="0" rIns="222979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Базовый экзамен  близок к   современному ВПР </a:t>
          </a:r>
          <a:endParaRPr lang="ru-RU" sz="1600" kern="1200" dirty="0"/>
        </a:p>
      </dsp:txBody>
      <dsp:txXfrm>
        <a:off x="470374" y="103575"/>
        <a:ext cx="5801304" cy="905688"/>
      </dsp:txXfrm>
    </dsp:sp>
    <dsp:sp modelId="{735D0310-5547-4669-B98C-2742D524CA59}">
      <dsp:nvSpPr>
        <dsp:cNvPr id="0" name=""/>
        <dsp:cNvSpPr/>
      </dsp:nvSpPr>
      <dsp:spPr>
        <a:xfrm>
          <a:off x="0" y="2098660"/>
          <a:ext cx="8427566" cy="85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D0FCA5-5099-450A-BB34-34C3384D5D98}">
      <dsp:nvSpPr>
        <dsp:cNvPr id="0" name=""/>
        <dsp:cNvSpPr/>
      </dsp:nvSpPr>
      <dsp:spPr>
        <a:xfrm>
          <a:off x="421378" y="1596820"/>
          <a:ext cx="5899296" cy="100368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2979" tIns="0" rIns="222979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Углубленный экзамен - близок к  существующей модели </a:t>
          </a:r>
          <a:r>
            <a:rPr lang="ru-RU" sz="1600" kern="1200" dirty="0" err="1" smtClean="0"/>
            <a:t>КИМов</a:t>
          </a:r>
          <a:endParaRPr lang="ru-RU" sz="1600" kern="1200" dirty="0" smtClean="0"/>
        </a:p>
      </dsp:txBody>
      <dsp:txXfrm>
        <a:off x="470374" y="1645816"/>
        <a:ext cx="5801304" cy="905688"/>
      </dsp:txXfrm>
    </dsp:sp>
    <dsp:sp modelId="{44F1773C-1DA5-4F2D-8797-F226BABBAE2F}">
      <dsp:nvSpPr>
        <dsp:cNvPr id="0" name=""/>
        <dsp:cNvSpPr/>
      </dsp:nvSpPr>
      <dsp:spPr>
        <a:xfrm>
          <a:off x="0" y="3640900"/>
          <a:ext cx="8427566" cy="85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FEA4A1-2906-4BA3-A175-B85C31E31E43}">
      <dsp:nvSpPr>
        <dsp:cNvPr id="0" name=""/>
        <dsp:cNvSpPr/>
      </dsp:nvSpPr>
      <dsp:spPr>
        <a:xfrm>
          <a:off x="421378" y="3139059"/>
          <a:ext cx="5899296" cy="100368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2979" tIns="0" rIns="222979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Уровень владения языком по классификации Совета Европы,  соответствующий 100 баллам за </a:t>
          </a:r>
          <a:r>
            <a:rPr lang="ru-RU" sz="1600" kern="1200" dirty="0" smtClean="0"/>
            <a:t>не базовый </a:t>
          </a:r>
          <a:r>
            <a:rPr lang="ru-RU" sz="1600" kern="1200" dirty="0" smtClean="0"/>
            <a:t>ЕГЭ – обсуждается (А2 - В1)</a:t>
          </a:r>
          <a:endParaRPr lang="ru-RU" sz="1600" kern="1200" dirty="0"/>
        </a:p>
      </dsp:txBody>
      <dsp:txXfrm>
        <a:off x="470374" y="3188055"/>
        <a:ext cx="5801304" cy="90568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A4AC9E-4321-44FD-8CB2-E766DDF9E60B}">
      <dsp:nvSpPr>
        <dsp:cNvPr id="0" name=""/>
        <dsp:cNvSpPr/>
      </dsp:nvSpPr>
      <dsp:spPr>
        <a:xfrm>
          <a:off x="0" y="484247"/>
          <a:ext cx="8088560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8E4329-D723-45D8-B919-DB4864D778CB}">
      <dsp:nvSpPr>
        <dsp:cNvPr id="0" name=""/>
        <dsp:cNvSpPr/>
      </dsp:nvSpPr>
      <dsp:spPr>
        <a:xfrm>
          <a:off x="404428" y="26687"/>
          <a:ext cx="5661992" cy="9151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4010" tIns="0" rIns="21401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/>
            <a:t>1). Включает в себя письменную и устную части</a:t>
          </a:r>
          <a:endParaRPr lang="ru-RU" sz="1600" kern="1200"/>
        </a:p>
      </dsp:txBody>
      <dsp:txXfrm>
        <a:off x="449100" y="71359"/>
        <a:ext cx="5572648" cy="825776"/>
      </dsp:txXfrm>
    </dsp:sp>
    <dsp:sp modelId="{9F7CBE78-AC5E-434B-B9D7-89164177003D}">
      <dsp:nvSpPr>
        <dsp:cNvPr id="0" name=""/>
        <dsp:cNvSpPr/>
      </dsp:nvSpPr>
      <dsp:spPr>
        <a:xfrm>
          <a:off x="0" y="1890407"/>
          <a:ext cx="8088560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C23808-92E4-4484-AC1B-F97894FA940A}">
      <dsp:nvSpPr>
        <dsp:cNvPr id="0" name=""/>
        <dsp:cNvSpPr/>
      </dsp:nvSpPr>
      <dsp:spPr>
        <a:xfrm>
          <a:off x="404428" y="1432847"/>
          <a:ext cx="5661992" cy="9151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4010" tIns="0" rIns="21401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2). Устная часть  - в </a:t>
          </a:r>
          <a:r>
            <a:rPr lang="ru-RU" sz="1600" kern="1200" dirty="0" smtClean="0"/>
            <a:t>компьютеризированной </a:t>
          </a:r>
          <a:r>
            <a:rPr lang="ru-RU" sz="1600" kern="1200" dirty="0" smtClean="0"/>
            <a:t>форме после завершения письменной части</a:t>
          </a:r>
        </a:p>
      </dsp:txBody>
      <dsp:txXfrm>
        <a:off x="449100" y="1477519"/>
        <a:ext cx="5572648" cy="825776"/>
      </dsp:txXfrm>
    </dsp:sp>
    <dsp:sp modelId="{2C6D9787-9C53-41B4-84E3-9A1EB9E03B84}">
      <dsp:nvSpPr>
        <dsp:cNvPr id="0" name=""/>
        <dsp:cNvSpPr/>
      </dsp:nvSpPr>
      <dsp:spPr>
        <a:xfrm>
          <a:off x="0" y="3296568"/>
          <a:ext cx="8088560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192657-EEF0-485D-9F02-A7EEDD88ADE3}">
      <dsp:nvSpPr>
        <dsp:cNvPr id="0" name=""/>
        <dsp:cNvSpPr/>
      </dsp:nvSpPr>
      <dsp:spPr>
        <a:xfrm>
          <a:off x="404428" y="2839008"/>
          <a:ext cx="5661992" cy="9151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4010" tIns="0" rIns="21401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3). </a:t>
          </a:r>
          <a:r>
            <a:rPr lang="ru-RU" sz="1600" kern="1200" dirty="0" smtClean="0"/>
            <a:t>Задание говорения  базового уровня: коммуникативная распространенная  </a:t>
          </a:r>
          <a:r>
            <a:rPr lang="ru-RU" sz="1600" kern="1200" dirty="0" smtClean="0"/>
            <a:t>ситуация, достаточно легкий </a:t>
          </a:r>
          <a:r>
            <a:rPr lang="ru-RU" sz="1600" kern="1200" dirty="0" smtClean="0"/>
            <a:t>план. Обязательна </a:t>
          </a:r>
          <a:r>
            <a:rPr lang="ru-RU" sz="1600" kern="1200" dirty="0" smtClean="0"/>
            <a:t>спонтанная речь!!!</a:t>
          </a:r>
        </a:p>
      </dsp:txBody>
      <dsp:txXfrm>
        <a:off x="449100" y="2883680"/>
        <a:ext cx="5572648" cy="82577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F1DF06-89EE-4A8E-83E9-01D080CB5217}">
      <dsp:nvSpPr>
        <dsp:cNvPr id="0" name=""/>
        <dsp:cNvSpPr/>
      </dsp:nvSpPr>
      <dsp:spPr>
        <a:xfrm>
          <a:off x="0" y="442135"/>
          <a:ext cx="8461573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E9D192-F4EA-4AE8-B239-6A1F2248D33E}">
      <dsp:nvSpPr>
        <dsp:cNvPr id="0" name=""/>
        <dsp:cNvSpPr/>
      </dsp:nvSpPr>
      <dsp:spPr>
        <a:xfrm>
          <a:off x="423078" y="43615"/>
          <a:ext cx="5923101" cy="79704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3879" tIns="0" rIns="223879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Нельзя все школьное обучение сводить к ОГЭ и ЕГЭ, т.к. это - лишь форма контроля, проверка, экзамен</a:t>
          </a:r>
          <a:endParaRPr lang="ru-RU" sz="1600" kern="1200" dirty="0"/>
        </a:p>
      </dsp:txBody>
      <dsp:txXfrm>
        <a:off x="461986" y="82523"/>
        <a:ext cx="5845285" cy="719224"/>
      </dsp:txXfrm>
    </dsp:sp>
    <dsp:sp modelId="{5FBF23EB-DF56-417C-8D31-F211D64824AB}">
      <dsp:nvSpPr>
        <dsp:cNvPr id="0" name=""/>
        <dsp:cNvSpPr/>
      </dsp:nvSpPr>
      <dsp:spPr>
        <a:xfrm>
          <a:off x="0" y="1666855"/>
          <a:ext cx="8461573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AA7673-A928-468A-B886-F4C74C85DDF8}">
      <dsp:nvSpPr>
        <dsp:cNvPr id="0" name=""/>
        <dsp:cNvSpPr/>
      </dsp:nvSpPr>
      <dsp:spPr>
        <a:xfrm>
          <a:off x="423078" y="1268335"/>
          <a:ext cx="5923101" cy="79704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3879" tIns="0" rIns="223879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Нужно настраивать детей и родителей  на учебу: регулярную, нормальную, с домашними заданиями</a:t>
          </a:r>
        </a:p>
      </dsp:txBody>
      <dsp:txXfrm>
        <a:off x="461986" y="1307243"/>
        <a:ext cx="5845285" cy="719224"/>
      </dsp:txXfrm>
    </dsp:sp>
    <dsp:sp modelId="{478A5B02-3150-4309-AB5F-9A479E90B52C}">
      <dsp:nvSpPr>
        <dsp:cNvPr id="0" name=""/>
        <dsp:cNvSpPr/>
      </dsp:nvSpPr>
      <dsp:spPr>
        <a:xfrm>
          <a:off x="0" y="2891575"/>
          <a:ext cx="8461573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0B97BD-7903-48F8-921D-910FC35B79DC}">
      <dsp:nvSpPr>
        <dsp:cNvPr id="0" name=""/>
        <dsp:cNvSpPr/>
      </dsp:nvSpPr>
      <dsp:spPr>
        <a:xfrm>
          <a:off x="423078" y="2493055"/>
          <a:ext cx="5923101" cy="79704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3879" tIns="0" rIns="223879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/>
            <a:t>Педагогам важно учить ИЯ, а не готовиться к экзамену: смотреть фильмы на английском языке, слушать песни, устраивать клубы, кафе, где говорят по-английски</a:t>
          </a:r>
          <a:endParaRPr lang="ru-RU" sz="1600" kern="1200" dirty="0" smtClean="0"/>
        </a:p>
      </dsp:txBody>
      <dsp:txXfrm>
        <a:off x="461986" y="2531963"/>
        <a:ext cx="5845285" cy="719224"/>
      </dsp:txXfrm>
    </dsp:sp>
    <dsp:sp modelId="{5170E4B7-72C2-4898-90DC-E0213E0AC99C}">
      <dsp:nvSpPr>
        <dsp:cNvPr id="0" name=""/>
        <dsp:cNvSpPr/>
      </dsp:nvSpPr>
      <dsp:spPr>
        <a:xfrm>
          <a:off x="0" y="4116296"/>
          <a:ext cx="8461573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85650C-395F-42C6-B89A-C521F5555DFE}">
      <dsp:nvSpPr>
        <dsp:cNvPr id="0" name=""/>
        <dsp:cNvSpPr/>
      </dsp:nvSpPr>
      <dsp:spPr>
        <a:xfrm>
          <a:off x="423078" y="3717776"/>
          <a:ext cx="5923101" cy="79704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3879" tIns="0" rIns="223879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Базовый экзамен призван  мотивировать к изучению ИЯ, быть интересным, доступным, без страха и ажиотажа</a:t>
          </a:r>
        </a:p>
      </dsp:txBody>
      <dsp:txXfrm>
        <a:off x="461986" y="3756684"/>
        <a:ext cx="5845285" cy="7192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8CCD38-DF5D-4DEA-A4CF-CB205AD15AE1}" type="datetimeFigureOut">
              <a:rPr lang="ru-RU" smtClean="0"/>
              <a:pPr/>
              <a:t>08.04.2019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4C31E7-1A2F-450F-8966-AA98A01C820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035FC1-1F3E-4599-88BB-C0DA82CBC5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435057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C24AAD-0E6F-41FB-A204-3A2F207D45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71073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101052-F483-46E5-A39F-9101165551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959619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Заголовок и два объекта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1C54AE-2C67-4A00-8E84-25CF177FB7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846966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141B4746-DE40-44AA-AB74-F86D622079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898155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96FCFD-ED75-483C-9306-5678A2EEA3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709860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ADD61F-A591-4FAB-9A96-FBE7B695F5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37429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56E926-A83D-4633-AF48-7610237E9E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40018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56B9B6-877E-423B-BE2F-654C9BAE39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79005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B6D189-ADCE-43CB-8214-E18A7BCE71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37580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6B3802-4CFA-4561-A0D4-E43A4E6BA5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042201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9DC430-EB9C-4FED-B30C-E44B3CFADB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907270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1C55DF-44C3-4697-AADC-3D9A3861B4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970553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 cstate="print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FF60A876-DF7F-4B37-9BEA-1AF349CB3C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microsoft.com/office/2007/relationships/diagramDrawing" Target="../diagrams/drawing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744788"/>
            <a:ext cx="7772400" cy="1470025"/>
          </a:xfrm>
        </p:spPr>
        <p:txBody>
          <a:bodyPr/>
          <a:lstStyle/>
          <a:p>
            <a:pPr>
              <a:defRPr/>
            </a:pPr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ПЕРСПЕКТИВЫ ВВЕДЕНИЯ ОБЯЗАТЕЛЬНОГО ЕГЭ ПО ИЯ</a:t>
            </a:r>
          </a:p>
        </p:txBody>
      </p:sp>
      <p:pic>
        <p:nvPicPr>
          <p:cNvPr id="3075" name="Picture 5" descr="Похожее изображение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10005"/>
              </a:clrFrom>
              <a:clrTo>
                <a:srgbClr val="01000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875" y="336550"/>
            <a:ext cx="500063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TextBox 5"/>
          <p:cNvSpPr txBox="1">
            <a:spLocks noChangeArrowheads="1"/>
          </p:cNvSpPr>
          <p:nvPr/>
        </p:nvSpPr>
        <p:spPr bwMode="auto">
          <a:xfrm>
            <a:off x="642938" y="303213"/>
            <a:ext cx="58578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ru-RU" sz="1200" b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Федеральное государственное бюджетное образовательное учреждение  </a:t>
            </a:r>
          </a:p>
          <a:p>
            <a:pPr eaLnBrk="1" hangingPunct="1">
              <a:defRPr/>
            </a:pPr>
            <a:r>
              <a:rPr lang="ru-RU" sz="1200" b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высшего образования "Пятигорский государственный университет"</a:t>
            </a:r>
          </a:p>
        </p:txBody>
      </p:sp>
      <p:sp>
        <p:nvSpPr>
          <p:cNvPr id="4101" name="TextBox 1"/>
          <p:cNvSpPr txBox="1">
            <a:spLocks noChangeArrowheads="1"/>
          </p:cNvSpPr>
          <p:nvPr/>
        </p:nvSpPr>
        <p:spPr bwMode="auto">
          <a:xfrm>
            <a:off x="2651125" y="5600700"/>
            <a:ext cx="38004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dirty="0" smtClean="0">
                <a:solidFill>
                  <a:schemeClr val="bg1">
                    <a:lumMod val="50000"/>
                  </a:schemeClr>
                </a:solidFill>
                <a:cs typeface="Arial" charset="0"/>
              </a:rPr>
              <a:t>Пятигорск</a:t>
            </a:r>
          </a:p>
          <a:p>
            <a:pPr algn="ctr" eaLnBrk="1" hangingPunct="1">
              <a:defRPr/>
            </a:pPr>
            <a:r>
              <a:rPr lang="ru-RU" dirty="0" smtClean="0">
                <a:solidFill>
                  <a:schemeClr val="bg1">
                    <a:lumMod val="50000"/>
                  </a:schemeClr>
                </a:solidFill>
                <a:cs typeface="Arial" charset="0"/>
              </a:rPr>
              <a:t> - 2019 -</a:t>
            </a:r>
          </a:p>
        </p:txBody>
      </p:sp>
      <p:sp>
        <p:nvSpPr>
          <p:cNvPr id="4102" name="TextBox 2"/>
          <p:cNvSpPr txBox="1">
            <a:spLocks noChangeArrowheads="1"/>
          </p:cNvSpPr>
          <p:nvPr/>
        </p:nvSpPr>
        <p:spPr bwMode="auto">
          <a:xfrm>
            <a:off x="4716463" y="1568450"/>
            <a:ext cx="38163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ru-RU" dirty="0" smtClean="0">
                <a:solidFill>
                  <a:schemeClr val="bg1">
                    <a:lumMod val="50000"/>
                  </a:schemeClr>
                </a:solidFill>
                <a:cs typeface="Arial" charset="0"/>
              </a:rPr>
              <a:t>Ширяева Татьяна Александровна</a:t>
            </a:r>
          </a:p>
          <a:p>
            <a:pPr eaLnBrk="1" hangingPunct="1">
              <a:defRPr/>
            </a:pPr>
            <a:r>
              <a:rPr lang="ru-RU" dirty="0" smtClean="0">
                <a:solidFill>
                  <a:schemeClr val="bg1">
                    <a:lumMod val="50000"/>
                  </a:schemeClr>
                </a:solidFill>
                <a:cs typeface="Arial" charset="0"/>
              </a:rPr>
              <a:t>д.ф.н., проф.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823913"/>
            <a:ext cx="8229600" cy="588962"/>
          </a:xfrm>
        </p:spPr>
        <p:txBody>
          <a:bodyPr/>
          <a:lstStyle/>
          <a:p>
            <a:r>
              <a:rPr lang="ru-RU" sz="2800" b="1" smtClean="0">
                <a:solidFill>
                  <a:schemeClr val="bg1"/>
                </a:solidFill>
              </a:rPr>
              <a:t>ОСНОВНЫЕ РЕКОМЕНДАЦИИ</a:t>
            </a:r>
          </a:p>
        </p:txBody>
      </p:sp>
      <p:pic>
        <p:nvPicPr>
          <p:cNvPr id="10243" name="Picture 5" descr="Похожее изображение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10005"/>
              </a:clrFrom>
              <a:clrTo>
                <a:srgbClr val="01000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875" y="336550"/>
            <a:ext cx="500063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642938" y="303213"/>
            <a:ext cx="58578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ru-RU" sz="12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Федеральное государственное бюджетное образовательное учреждение  </a:t>
            </a:r>
          </a:p>
          <a:p>
            <a:pPr eaLnBrk="1" hangingPunct="1">
              <a:defRPr/>
            </a:pPr>
            <a:r>
              <a:rPr lang="ru-RU" sz="12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высшего образования "Пятигорский государственный университет"</a:t>
            </a:r>
          </a:p>
        </p:txBody>
      </p:sp>
      <p:graphicFrame>
        <p:nvGraphicFramePr>
          <p:cNvPr id="2" name="Схема 1"/>
          <p:cNvGraphicFramePr/>
          <p:nvPr/>
        </p:nvGraphicFramePr>
        <p:xfrm>
          <a:off x="142875" y="1397000"/>
          <a:ext cx="8461573" cy="4840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047750"/>
            <a:ext cx="8229600" cy="436563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2800" b="1" smtClean="0">
                <a:solidFill>
                  <a:schemeClr val="bg1"/>
                </a:solidFill>
              </a:rPr>
              <a:t>ВВЕДЕНИЕ ОБЯЗАТЕЛЬНОГО ЕГЭ ПО ИЯ</a:t>
            </a:r>
          </a:p>
        </p:txBody>
      </p:sp>
      <p:pic>
        <p:nvPicPr>
          <p:cNvPr id="4099" name="Picture 5" descr="Похожее изображение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10005"/>
              </a:clrFrom>
              <a:clrTo>
                <a:srgbClr val="01000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875" y="336550"/>
            <a:ext cx="500063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TextBox 5"/>
          <p:cNvSpPr txBox="1">
            <a:spLocks noChangeArrowheads="1"/>
          </p:cNvSpPr>
          <p:nvPr/>
        </p:nvSpPr>
        <p:spPr bwMode="auto">
          <a:xfrm>
            <a:off x="642938" y="303213"/>
            <a:ext cx="58578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ru-RU" sz="12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Федеральное государственное бюджетное образовательное учреждение  </a:t>
            </a:r>
          </a:p>
          <a:p>
            <a:pPr eaLnBrk="1" hangingPunct="1">
              <a:defRPr/>
            </a:pPr>
            <a:r>
              <a:rPr lang="ru-RU" sz="12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высшего образования "Пятигорский государственный университет"</a:t>
            </a: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xmlns="" val="943557163"/>
              </p:ext>
            </p:extLst>
          </p:nvPr>
        </p:nvGraphicFramePr>
        <p:xfrm>
          <a:off x="323528" y="1469008"/>
          <a:ext cx="8640960" cy="4768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214313" y="787400"/>
            <a:ext cx="8229600" cy="841375"/>
          </a:xfrm>
        </p:spPr>
        <p:txBody>
          <a:bodyPr/>
          <a:lstStyle/>
          <a:p>
            <a:r>
              <a:rPr lang="ru-RU" sz="2800" b="1" smtClean="0">
                <a:solidFill>
                  <a:schemeClr val="bg1"/>
                </a:solidFill>
              </a:rPr>
              <a:t>ПОДХОДЫ К ОБЩЕЙ МОДЕЛИ ЕГЭ ПО ИЯ</a:t>
            </a:r>
          </a:p>
        </p:txBody>
      </p:sp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730229576"/>
              </p:ext>
            </p:extLst>
          </p:nvPr>
        </p:nvGraphicFramePr>
        <p:xfrm>
          <a:off x="357188" y="1628800"/>
          <a:ext cx="8229600" cy="45851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124" name="Picture 5" descr="Похожее изображение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010005"/>
              </a:clrFrom>
              <a:clrTo>
                <a:srgbClr val="01000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875" y="336550"/>
            <a:ext cx="500063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9" name="TextBox 5"/>
          <p:cNvSpPr txBox="1">
            <a:spLocks noChangeArrowheads="1"/>
          </p:cNvSpPr>
          <p:nvPr/>
        </p:nvSpPr>
        <p:spPr bwMode="auto">
          <a:xfrm>
            <a:off x="642938" y="303213"/>
            <a:ext cx="58578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ru-RU" sz="12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Федеральное государственное бюджетное образовательное учреждение  </a:t>
            </a:r>
          </a:p>
          <a:p>
            <a:pPr eaLnBrk="1" hangingPunct="1">
              <a:defRPr/>
            </a:pPr>
            <a:r>
              <a:rPr lang="ru-RU" sz="12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высшего образования "Пятигорский государственный университет"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850900"/>
            <a:ext cx="8229600" cy="706438"/>
          </a:xfrm>
        </p:spPr>
        <p:txBody>
          <a:bodyPr/>
          <a:lstStyle/>
          <a:p>
            <a:pPr algn="l"/>
            <a:r>
              <a:rPr lang="ru-RU" sz="3200" b="1" smtClean="0">
                <a:solidFill>
                  <a:schemeClr val="bg1"/>
                </a:solidFill>
              </a:rPr>
              <a:t>МОДЕЛИ ЕГЭ ПО ИЯ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57313"/>
            <a:ext cx="8229600" cy="4929187"/>
          </a:xfrm>
        </p:spPr>
        <p:txBody>
          <a:bodyPr/>
          <a:lstStyle/>
          <a:p>
            <a:pPr>
              <a:buFontTx/>
              <a:buNone/>
            </a:pPr>
            <a:r>
              <a:rPr lang="ru-RU" smtClean="0"/>
              <a:t> </a:t>
            </a:r>
          </a:p>
        </p:txBody>
      </p:sp>
      <p:pic>
        <p:nvPicPr>
          <p:cNvPr id="6148" name="Picture 5" descr="Похожее изображение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10005"/>
              </a:clrFrom>
              <a:clrTo>
                <a:srgbClr val="01000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875" y="336550"/>
            <a:ext cx="500063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3" name="TextBox 5"/>
          <p:cNvSpPr txBox="1">
            <a:spLocks noChangeArrowheads="1"/>
          </p:cNvSpPr>
          <p:nvPr/>
        </p:nvSpPr>
        <p:spPr bwMode="auto">
          <a:xfrm>
            <a:off x="642938" y="303213"/>
            <a:ext cx="58578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ru-RU" sz="12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Федеральное государственное бюджетное образовательное учреждение  </a:t>
            </a:r>
          </a:p>
          <a:p>
            <a:pPr eaLnBrk="1" hangingPunct="1">
              <a:defRPr/>
            </a:pPr>
            <a:r>
              <a:rPr lang="ru-RU" sz="12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высшего образования "Пятигорский государственный университет"</a:t>
            </a:r>
          </a:p>
        </p:txBody>
      </p:sp>
      <p:graphicFrame>
        <p:nvGraphicFramePr>
          <p:cNvPr id="2" name="Схема 1"/>
          <p:cNvGraphicFramePr/>
          <p:nvPr/>
        </p:nvGraphicFramePr>
        <p:xfrm>
          <a:off x="467544" y="1613024"/>
          <a:ext cx="7920880" cy="4408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850900"/>
            <a:ext cx="7923212" cy="666750"/>
          </a:xfrm>
        </p:spPr>
        <p:txBody>
          <a:bodyPr/>
          <a:lstStyle/>
          <a:p>
            <a:pPr algn="l"/>
            <a:r>
              <a:rPr lang="ru-RU" sz="2800" b="1" smtClean="0"/>
              <a:t>   </a:t>
            </a:r>
            <a:r>
              <a:rPr lang="ru-RU" sz="2800" b="1" smtClean="0">
                <a:solidFill>
                  <a:schemeClr val="bg1"/>
                </a:solidFill>
              </a:rPr>
              <a:t>СЛОЖНОСТЬ  ЕГЭ ПО ИЯ</a:t>
            </a:r>
          </a:p>
        </p:txBody>
      </p:sp>
      <p:pic>
        <p:nvPicPr>
          <p:cNvPr id="7171" name="Picture 5" descr="Похожее изображение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10005"/>
              </a:clrFrom>
              <a:clrTo>
                <a:srgbClr val="01000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875" y="336550"/>
            <a:ext cx="500063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7" name="TextBox 5"/>
          <p:cNvSpPr txBox="1">
            <a:spLocks noChangeArrowheads="1"/>
          </p:cNvSpPr>
          <p:nvPr/>
        </p:nvSpPr>
        <p:spPr bwMode="auto">
          <a:xfrm>
            <a:off x="642938" y="303213"/>
            <a:ext cx="58578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ru-RU" sz="12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Федеральное государственное бюджетное образовательное учреждение  </a:t>
            </a:r>
          </a:p>
          <a:p>
            <a:pPr eaLnBrk="1" hangingPunct="1">
              <a:defRPr/>
            </a:pPr>
            <a:r>
              <a:rPr lang="ru-RU" sz="12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высшего образования "Пятигорский государственный университет"</a:t>
            </a: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xmlns="" val="89747578"/>
              </p:ext>
            </p:extLst>
          </p:nvPr>
        </p:nvGraphicFramePr>
        <p:xfrm>
          <a:off x="392906" y="1541016"/>
          <a:ext cx="8427566" cy="4552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673100" y="720725"/>
            <a:ext cx="7138988" cy="1143000"/>
          </a:xfrm>
        </p:spPr>
        <p:txBody>
          <a:bodyPr/>
          <a:lstStyle/>
          <a:p>
            <a:pPr algn="l"/>
            <a:r>
              <a:rPr lang="ru-RU" sz="2800" b="1" smtClean="0">
                <a:solidFill>
                  <a:schemeClr val="bg1"/>
                </a:solidFill>
              </a:rPr>
              <a:t>ПРЕДПОЛАГАЕМАЯ  СТРУКТУРА   ОБЯЗАТЕЛЬНОГО ЕГЭ ПО ИЯ</a:t>
            </a:r>
          </a:p>
        </p:txBody>
      </p:sp>
      <p:pic>
        <p:nvPicPr>
          <p:cNvPr id="8195" name="Picture 5" descr="Похожее изображение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10005"/>
              </a:clrFrom>
              <a:clrTo>
                <a:srgbClr val="01000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875" y="336550"/>
            <a:ext cx="500063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1" name="TextBox 5"/>
          <p:cNvSpPr txBox="1">
            <a:spLocks noChangeArrowheads="1"/>
          </p:cNvSpPr>
          <p:nvPr/>
        </p:nvSpPr>
        <p:spPr bwMode="auto">
          <a:xfrm>
            <a:off x="642938" y="303213"/>
            <a:ext cx="58578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ru-RU" sz="12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Федеральное государственное бюджетное образовательное учреждение  </a:t>
            </a:r>
          </a:p>
          <a:p>
            <a:pPr eaLnBrk="1" hangingPunct="1">
              <a:defRPr/>
            </a:pPr>
            <a:r>
              <a:rPr lang="ru-RU" sz="12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высшего образования "Пятигорский государственный университет"</a:t>
            </a: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xmlns="" val="1467275304"/>
              </p:ext>
            </p:extLst>
          </p:nvPr>
        </p:nvGraphicFramePr>
        <p:xfrm>
          <a:off x="395536" y="1988840"/>
          <a:ext cx="8088560" cy="4104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4"/>
          <p:cNvSpPr>
            <a:spLocks noGrp="1" noChangeArrowheads="1"/>
          </p:cNvSpPr>
          <p:nvPr>
            <p:ph type="title"/>
          </p:nvPr>
        </p:nvSpPr>
        <p:spPr>
          <a:xfrm>
            <a:off x="485775" y="788988"/>
            <a:ext cx="8229600" cy="479425"/>
          </a:xfrm>
        </p:spPr>
        <p:txBody>
          <a:bodyPr/>
          <a:lstStyle/>
          <a:p>
            <a:pPr algn="l"/>
            <a:r>
              <a:rPr lang="ru-RU" sz="2400" b="1" smtClean="0">
                <a:solidFill>
                  <a:schemeClr val="bg1"/>
                </a:solidFill>
              </a:rPr>
              <a:t>ХАРАКТЕРИСТИКА  КИМ ПО ИЯ</a:t>
            </a:r>
          </a:p>
        </p:txBody>
      </p:sp>
      <p:graphicFrame>
        <p:nvGraphicFramePr>
          <p:cNvPr id="10330" name="Group 90"/>
          <p:cNvGraphicFramePr>
            <a:graphicFrameLocks noGrp="1"/>
          </p:cNvGraphicFramePr>
          <p:nvPr>
            <p:ph sz="half" idx="2"/>
          </p:nvPr>
        </p:nvGraphicFramePr>
        <p:xfrm>
          <a:off x="500063" y="1355725"/>
          <a:ext cx="8229600" cy="4939157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6072230"/>
                <a:gridCol w="2157370"/>
              </a:tblGrid>
              <a:tr h="39789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ПРОВЕРЯЕМЫЕ УМЕНИЯ И НАВЫКИ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4" marB="45704" horzOverflow="overflow">
                    <a:solidFill>
                      <a:schemeClr val="bg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СЛОЖНОСТЬ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4" marB="45704" horzOverflow="overflow">
                    <a:solidFill>
                      <a:schemeClr val="bg1">
                        <a:lumMod val="20000"/>
                        <a:lumOff val="80000"/>
                      </a:schemeClr>
                    </a:solidFill>
                  </a:tcPr>
                </a:tc>
              </a:tr>
              <a:tr h="51807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ПИСЬМЕННАЯ ЧАСТЬ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</a:endParaRPr>
                    </a:p>
                  </a:txBody>
                  <a:tcPr marT="45704" marB="45704" horzOverflow="overflow">
                    <a:solidFill>
                      <a:srgbClr val="D9D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4" marB="45704" horzOverflow="overflow">
                    <a:solidFill>
                      <a:srgbClr val="D9D9FF"/>
                    </a:solidFill>
                  </a:tcPr>
                </a:tc>
              </a:tr>
              <a:tr h="7923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Аудирование</a:t>
                      </a: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: понимание в прослушанном  тексте запрашиваемой информации</a:t>
                      </a:r>
                      <a:r>
                        <a:rPr kumimoji="0" lang="ru-RU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4" marB="45704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В1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4" marB="45704" horzOverflow="overflow"/>
                </a:tc>
              </a:tr>
              <a:tr h="51807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Чтение: понимание основного содержания текста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4" marB="45704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В1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4" marB="45704" horzOverflow="overflow"/>
                </a:tc>
              </a:tr>
              <a:tr h="51807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Грамматические навыки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4" marB="45704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А2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4" marB="45704" horzOverflow="overflow"/>
                </a:tc>
              </a:tr>
              <a:tr h="51807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Лексико-грамматические навыки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4" marB="45704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А2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4" marB="45704" horzOverflow="overflow"/>
                </a:tc>
              </a:tr>
              <a:tr h="51807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УСТНАЯ ЧАСТЬ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</a:endParaRPr>
                    </a:p>
                  </a:txBody>
                  <a:tcPr marT="45704" marB="45704" horzOverflow="overflow">
                    <a:solidFill>
                      <a:srgbClr val="D9D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4" marB="45704" horzOverflow="overflow">
                    <a:solidFill>
                      <a:srgbClr val="D9D9FF"/>
                    </a:solidFill>
                  </a:tcPr>
                </a:tc>
              </a:tr>
              <a:tr h="51807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Осмысленное чтение текста вслух 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4" marB="45704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В1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4" marB="45704" horzOverflow="overflow"/>
                </a:tc>
              </a:tr>
              <a:tr h="6399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Тематическое монологическое высказывание (описание фото)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4" marB="45704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А2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4" marB="45704" horzOverflow="overflow"/>
                </a:tc>
              </a:tr>
            </a:tbl>
          </a:graphicData>
        </a:graphic>
      </p:graphicFrame>
      <p:pic>
        <p:nvPicPr>
          <p:cNvPr id="9251" name="Picture 5" descr="Похожее изображение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10005"/>
              </a:clrFrom>
              <a:clrTo>
                <a:srgbClr val="01000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875" y="336550"/>
            <a:ext cx="500063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6" name="TextBox 5"/>
          <p:cNvSpPr txBox="1">
            <a:spLocks noChangeArrowheads="1"/>
          </p:cNvSpPr>
          <p:nvPr/>
        </p:nvSpPr>
        <p:spPr bwMode="auto">
          <a:xfrm>
            <a:off x="642938" y="303213"/>
            <a:ext cx="58578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ru-RU" sz="12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Федеральное государственное бюджетное образовательное учреждение  </a:t>
            </a:r>
          </a:p>
          <a:p>
            <a:pPr eaLnBrk="1" hangingPunct="1">
              <a:defRPr/>
            </a:pPr>
            <a:r>
              <a:rPr lang="ru-RU" sz="12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высшего образования "Пятигорский государственный университет"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768336"/>
            <a:ext cx="8229600" cy="588962"/>
          </a:xfrm>
        </p:spPr>
        <p:txBody>
          <a:bodyPr/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ОСНОВНЫЕ РЕКОМЕНДАЦИИ</a:t>
            </a:r>
          </a:p>
        </p:txBody>
      </p:sp>
      <p:pic>
        <p:nvPicPr>
          <p:cNvPr id="10243" name="Picture 5" descr="Похожее изображение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10005"/>
              </a:clrFrom>
              <a:clrTo>
                <a:srgbClr val="01000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875" y="336550"/>
            <a:ext cx="500063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642938" y="303213"/>
            <a:ext cx="58578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ru-RU" sz="12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Федеральное государственное бюджетное образовательное учреждение  </a:t>
            </a:r>
          </a:p>
          <a:p>
            <a:pPr eaLnBrk="1" hangingPunct="1">
              <a:defRPr/>
            </a:pPr>
            <a:r>
              <a:rPr lang="ru-RU" sz="12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высшего образования "Пятигорский государственный университет"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290" y="1571612"/>
            <a:ext cx="6429420" cy="762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57290" y="2571744"/>
            <a:ext cx="6429420" cy="786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357290" y="3615743"/>
            <a:ext cx="6357982" cy="1190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357290" y="5032014"/>
            <a:ext cx="6357982" cy="1111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714356"/>
            <a:ext cx="8229600" cy="588962"/>
          </a:xfrm>
        </p:spPr>
        <p:txBody>
          <a:bodyPr/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ОСНОВНЫЕ РЕКОМЕНДАЦИИ</a:t>
            </a:r>
          </a:p>
        </p:txBody>
      </p:sp>
      <p:pic>
        <p:nvPicPr>
          <p:cNvPr id="10243" name="Picture 5" descr="Похожее изображение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10005"/>
              </a:clrFrom>
              <a:clrTo>
                <a:srgbClr val="01000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875" y="336550"/>
            <a:ext cx="500063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642938" y="303213"/>
            <a:ext cx="58578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ru-RU" sz="12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Федеральное государственное бюджетное образовательное учреждение  </a:t>
            </a:r>
          </a:p>
          <a:p>
            <a:pPr eaLnBrk="1" hangingPunct="1">
              <a:defRPr/>
            </a:pPr>
            <a:r>
              <a:rPr lang="ru-RU" sz="12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высшего образования "Пятигорский государственный университет"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14" y="1269374"/>
            <a:ext cx="6143668" cy="945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28794" y="2257662"/>
            <a:ext cx="4945477" cy="4028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Оформление по умолчанию">
  <a:themeElements>
    <a:clrScheme name="Оформление по умолчанию 8">
      <a:dk1>
        <a:srgbClr val="003366"/>
      </a:dk1>
      <a:lt1>
        <a:srgbClr val="FFFFFF"/>
      </a:lt1>
      <a:dk2>
        <a:srgbClr val="000099"/>
      </a:dk2>
      <a:lt2>
        <a:srgbClr val="CCFFFF"/>
      </a:lt2>
      <a:accent1>
        <a:srgbClr val="3366CC"/>
      </a:accent1>
      <a:accent2>
        <a:srgbClr val="00B000"/>
      </a:accent2>
      <a:accent3>
        <a:srgbClr val="AAAACA"/>
      </a:accent3>
      <a:accent4>
        <a:srgbClr val="DADADA"/>
      </a:accent4>
      <a:accent5>
        <a:srgbClr val="ADB8E2"/>
      </a:accent5>
      <a:accent6>
        <a:srgbClr val="009F00"/>
      </a:accent6>
      <a:hlink>
        <a:srgbClr val="66CCFF"/>
      </a:hlink>
      <a:folHlink>
        <a:srgbClr val="FFE701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312</TotalTime>
  <Words>589</Words>
  <Application>Microsoft Office PowerPoint</Application>
  <PresentationFormat>Экран (4:3)</PresentationFormat>
  <Paragraphs>77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1_Оформление по умолчанию</vt:lpstr>
      <vt:lpstr>ПЕРСПЕКТИВЫ ВВЕДЕНИЯ ОБЯЗАТЕЛЬНОГО ЕГЭ ПО ИЯ</vt:lpstr>
      <vt:lpstr>Слайд 2</vt:lpstr>
      <vt:lpstr>ПОДХОДЫ К ОБЩЕЙ МОДЕЛИ ЕГЭ ПО ИЯ</vt:lpstr>
      <vt:lpstr>МОДЕЛИ ЕГЭ ПО ИЯ</vt:lpstr>
      <vt:lpstr>   СЛОЖНОСТЬ  ЕГЭ ПО ИЯ</vt:lpstr>
      <vt:lpstr>ПРЕДПОЛАГАЕМАЯ  СТРУКТУРА   ОБЯЗАТЕЛЬНОГО ЕГЭ ПО ИЯ</vt:lpstr>
      <vt:lpstr>ХАРАКТЕРИСТИКА  КИМ ПО ИЯ</vt:lpstr>
      <vt:lpstr>ОСНОВНЫЕ РЕКОМЕНДАЦИИ</vt:lpstr>
      <vt:lpstr>ОСНОВНЫЕ РЕКОМЕНДАЦИИ</vt:lpstr>
      <vt:lpstr>ОСНОВНЫЕ РЕКОМЕНДАЦИИ</vt:lpstr>
    </vt:vector>
  </TitlesOfParts>
  <Company>MoBIL GROUP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ПЕРСПЕКТИВЫ ВВЕДЕНИЯ ОБЯЗАТЕЛЬНОГО ЕГЭ ПО ИЯ</dc:title>
  <dc:creator>Ширяева Т.А.</dc:creator>
  <cp:lastModifiedBy>Андрей</cp:lastModifiedBy>
  <cp:revision>15</cp:revision>
  <dcterms:created xsi:type="dcterms:W3CDTF">2019-04-06T08:03:40Z</dcterms:created>
  <dcterms:modified xsi:type="dcterms:W3CDTF">2019-04-08T16:11:57Z</dcterms:modified>
</cp:coreProperties>
</file>